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</p:sldIdLst>
  <p:sldSz cx="5080000" cy="5080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4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991" autoAdjust="0"/>
    <p:restoredTop sz="94660"/>
  </p:normalViewPr>
  <p:slideViewPr>
    <p:cSldViewPr snapToGrid="0">
      <p:cViewPr varScale="1">
        <p:scale>
          <a:sx n="154" d="100"/>
          <a:sy n="154" d="100"/>
        </p:scale>
        <p:origin x="38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831380"/>
            <a:ext cx="4318000" cy="1768593"/>
          </a:xfrm>
        </p:spPr>
        <p:txBody>
          <a:bodyPr anchor="b"/>
          <a:lstStyle>
            <a:lvl1pPr algn="ctr">
              <a:defRPr sz="3334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5000" y="2668176"/>
            <a:ext cx="3810000" cy="1226490"/>
          </a:xfrm>
        </p:spPr>
        <p:txBody>
          <a:bodyPr/>
          <a:lstStyle>
            <a:lvl1pPr marL="0" indent="0" algn="ctr">
              <a:buNone/>
              <a:defRPr sz="1333"/>
            </a:lvl1pPr>
            <a:lvl2pPr marL="254020" indent="0" algn="ctr">
              <a:buNone/>
              <a:defRPr sz="1111"/>
            </a:lvl2pPr>
            <a:lvl3pPr marL="508041" indent="0" algn="ctr">
              <a:buNone/>
              <a:defRPr sz="1000"/>
            </a:lvl3pPr>
            <a:lvl4pPr marL="762061" indent="0" algn="ctr">
              <a:buNone/>
              <a:defRPr sz="889"/>
            </a:lvl4pPr>
            <a:lvl5pPr marL="1016081" indent="0" algn="ctr">
              <a:buNone/>
              <a:defRPr sz="889"/>
            </a:lvl5pPr>
            <a:lvl6pPr marL="1270102" indent="0" algn="ctr">
              <a:buNone/>
              <a:defRPr sz="889"/>
            </a:lvl6pPr>
            <a:lvl7pPr marL="1524122" indent="0" algn="ctr">
              <a:buNone/>
              <a:defRPr sz="889"/>
            </a:lvl7pPr>
            <a:lvl8pPr marL="1778142" indent="0" algn="ctr">
              <a:buNone/>
              <a:defRPr sz="889"/>
            </a:lvl8pPr>
            <a:lvl9pPr marL="2032163" indent="0" algn="ctr">
              <a:buNone/>
              <a:defRPr sz="889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54A8-82AE-4232-AD86-F9E4A6C2B1D4}" type="datetimeFigureOut">
              <a:rPr lang="he-IL" smtClean="0"/>
              <a:t>ט"ז/סיון/תשפ"ב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D7EB2-D7BF-4B53-957C-D249035127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26139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54A8-82AE-4232-AD86-F9E4A6C2B1D4}" type="datetimeFigureOut">
              <a:rPr lang="he-IL" smtClean="0"/>
              <a:t>ט"ז/סיון/תשפ"ב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D7EB2-D7BF-4B53-957C-D249035127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42278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604" y="1266473"/>
            <a:ext cx="4381500" cy="2113139"/>
          </a:xfrm>
        </p:spPr>
        <p:txBody>
          <a:bodyPr anchor="b"/>
          <a:lstStyle>
            <a:lvl1pPr>
              <a:defRPr sz="3334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604" y="3399603"/>
            <a:ext cx="4381500" cy="1111250"/>
          </a:xfrm>
        </p:spPr>
        <p:txBody>
          <a:bodyPr/>
          <a:lstStyle>
            <a:lvl1pPr marL="0" indent="0">
              <a:buNone/>
              <a:defRPr sz="1333">
                <a:solidFill>
                  <a:schemeClr val="tx1"/>
                </a:solidFill>
              </a:defRPr>
            </a:lvl1pPr>
            <a:lvl2pPr marL="254020" indent="0">
              <a:buNone/>
              <a:defRPr sz="1111">
                <a:solidFill>
                  <a:schemeClr val="tx1">
                    <a:tint val="75000"/>
                  </a:schemeClr>
                </a:solidFill>
              </a:defRPr>
            </a:lvl2pPr>
            <a:lvl3pPr marL="508041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3pPr>
            <a:lvl4pPr marL="762061" indent="0">
              <a:buNone/>
              <a:defRPr sz="889">
                <a:solidFill>
                  <a:schemeClr val="tx1">
                    <a:tint val="75000"/>
                  </a:schemeClr>
                </a:solidFill>
              </a:defRPr>
            </a:lvl4pPr>
            <a:lvl5pPr marL="1016081" indent="0">
              <a:buNone/>
              <a:defRPr sz="889">
                <a:solidFill>
                  <a:schemeClr val="tx1">
                    <a:tint val="75000"/>
                  </a:schemeClr>
                </a:solidFill>
              </a:defRPr>
            </a:lvl5pPr>
            <a:lvl6pPr marL="1270102" indent="0">
              <a:buNone/>
              <a:defRPr sz="889">
                <a:solidFill>
                  <a:schemeClr val="tx1">
                    <a:tint val="75000"/>
                  </a:schemeClr>
                </a:solidFill>
              </a:defRPr>
            </a:lvl6pPr>
            <a:lvl7pPr marL="1524122" indent="0">
              <a:buNone/>
              <a:defRPr sz="889">
                <a:solidFill>
                  <a:schemeClr val="tx1">
                    <a:tint val="75000"/>
                  </a:schemeClr>
                </a:solidFill>
              </a:defRPr>
            </a:lvl7pPr>
            <a:lvl8pPr marL="1778142" indent="0">
              <a:buNone/>
              <a:defRPr sz="889">
                <a:solidFill>
                  <a:schemeClr val="tx1">
                    <a:tint val="75000"/>
                  </a:schemeClr>
                </a:solidFill>
              </a:defRPr>
            </a:lvl8pPr>
            <a:lvl9pPr marL="2032163" indent="0">
              <a:buNone/>
              <a:defRPr sz="88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54A8-82AE-4232-AD86-F9E4A6C2B1D4}" type="datetimeFigureOut">
              <a:rPr lang="he-IL" smtClean="0"/>
              <a:t>ט"ז/סיון/תשפ"ב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D7EB2-D7BF-4B53-957C-D249035127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92918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9250" y="1352315"/>
            <a:ext cx="2159000" cy="3223213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71750" y="1352315"/>
            <a:ext cx="2159000" cy="3223213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54A8-82AE-4232-AD86-F9E4A6C2B1D4}" type="datetimeFigureOut">
              <a:rPr lang="he-IL" smtClean="0"/>
              <a:t>ט"ז/סיון/תשפ"ב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D7EB2-D7BF-4B53-957C-D249035127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41738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912" y="270464"/>
            <a:ext cx="4381500" cy="981899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9912" y="1245306"/>
            <a:ext cx="2149078" cy="610305"/>
          </a:xfrm>
        </p:spPr>
        <p:txBody>
          <a:bodyPr anchor="b"/>
          <a:lstStyle>
            <a:lvl1pPr marL="0" indent="0">
              <a:buNone/>
              <a:defRPr sz="1333" b="1"/>
            </a:lvl1pPr>
            <a:lvl2pPr marL="254020" indent="0">
              <a:buNone/>
              <a:defRPr sz="1111" b="1"/>
            </a:lvl2pPr>
            <a:lvl3pPr marL="508041" indent="0">
              <a:buNone/>
              <a:defRPr sz="1000" b="1"/>
            </a:lvl3pPr>
            <a:lvl4pPr marL="762061" indent="0">
              <a:buNone/>
              <a:defRPr sz="889" b="1"/>
            </a:lvl4pPr>
            <a:lvl5pPr marL="1016081" indent="0">
              <a:buNone/>
              <a:defRPr sz="889" b="1"/>
            </a:lvl5pPr>
            <a:lvl6pPr marL="1270102" indent="0">
              <a:buNone/>
              <a:defRPr sz="889" b="1"/>
            </a:lvl6pPr>
            <a:lvl7pPr marL="1524122" indent="0">
              <a:buNone/>
              <a:defRPr sz="889" b="1"/>
            </a:lvl7pPr>
            <a:lvl8pPr marL="1778142" indent="0">
              <a:buNone/>
              <a:defRPr sz="889" b="1"/>
            </a:lvl8pPr>
            <a:lvl9pPr marL="2032163" indent="0">
              <a:buNone/>
              <a:defRPr sz="889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9912" y="1855611"/>
            <a:ext cx="2149078" cy="2729324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71750" y="1245306"/>
            <a:ext cx="2159662" cy="610305"/>
          </a:xfrm>
        </p:spPr>
        <p:txBody>
          <a:bodyPr anchor="b"/>
          <a:lstStyle>
            <a:lvl1pPr marL="0" indent="0">
              <a:buNone/>
              <a:defRPr sz="1333" b="1"/>
            </a:lvl1pPr>
            <a:lvl2pPr marL="254020" indent="0">
              <a:buNone/>
              <a:defRPr sz="1111" b="1"/>
            </a:lvl2pPr>
            <a:lvl3pPr marL="508041" indent="0">
              <a:buNone/>
              <a:defRPr sz="1000" b="1"/>
            </a:lvl3pPr>
            <a:lvl4pPr marL="762061" indent="0">
              <a:buNone/>
              <a:defRPr sz="889" b="1"/>
            </a:lvl4pPr>
            <a:lvl5pPr marL="1016081" indent="0">
              <a:buNone/>
              <a:defRPr sz="889" b="1"/>
            </a:lvl5pPr>
            <a:lvl6pPr marL="1270102" indent="0">
              <a:buNone/>
              <a:defRPr sz="889" b="1"/>
            </a:lvl6pPr>
            <a:lvl7pPr marL="1524122" indent="0">
              <a:buNone/>
              <a:defRPr sz="889" b="1"/>
            </a:lvl7pPr>
            <a:lvl8pPr marL="1778142" indent="0">
              <a:buNone/>
              <a:defRPr sz="889" b="1"/>
            </a:lvl8pPr>
            <a:lvl9pPr marL="2032163" indent="0">
              <a:buNone/>
              <a:defRPr sz="889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71750" y="1855611"/>
            <a:ext cx="2159662" cy="2729324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54A8-82AE-4232-AD86-F9E4A6C2B1D4}" type="datetimeFigureOut">
              <a:rPr lang="he-IL" smtClean="0"/>
              <a:t>ט"ז/סיון/תשפ"ב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D7EB2-D7BF-4B53-957C-D249035127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83286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54A8-82AE-4232-AD86-F9E4A6C2B1D4}" type="datetimeFigureOut">
              <a:rPr lang="he-IL" smtClean="0"/>
              <a:t>ט"ז/סיון/תשפ"ב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D7EB2-D7BF-4B53-957C-D249035127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7822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54A8-82AE-4232-AD86-F9E4A6C2B1D4}" type="datetimeFigureOut">
              <a:rPr lang="he-IL" smtClean="0"/>
              <a:t>ט"ז/סיון/תשפ"ב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D7EB2-D7BF-4B53-957C-D249035127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8523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912" y="338667"/>
            <a:ext cx="1638432" cy="1185333"/>
          </a:xfrm>
        </p:spPr>
        <p:txBody>
          <a:bodyPr anchor="b"/>
          <a:lstStyle>
            <a:lvl1pPr>
              <a:defRPr sz="1778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9662" y="731427"/>
            <a:ext cx="2571750" cy="3610093"/>
          </a:xfrm>
        </p:spPr>
        <p:txBody>
          <a:bodyPr/>
          <a:lstStyle>
            <a:lvl1pPr>
              <a:defRPr sz="1778"/>
            </a:lvl1pPr>
            <a:lvl2pPr>
              <a:defRPr sz="1556"/>
            </a:lvl2pPr>
            <a:lvl3pPr>
              <a:defRPr sz="1333"/>
            </a:lvl3pPr>
            <a:lvl4pPr>
              <a:defRPr sz="1111"/>
            </a:lvl4pPr>
            <a:lvl5pPr>
              <a:defRPr sz="1111"/>
            </a:lvl5pPr>
            <a:lvl6pPr>
              <a:defRPr sz="1111"/>
            </a:lvl6pPr>
            <a:lvl7pPr>
              <a:defRPr sz="1111"/>
            </a:lvl7pPr>
            <a:lvl8pPr>
              <a:defRPr sz="1111"/>
            </a:lvl8pPr>
            <a:lvl9pPr>
              <a:defRPr sz="111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9912" y="1524000"/>
            <a:ext cx="1638432" cy="2823399"/>
          </a:xfrm>
        </p:spPr>
        <p:txBody>
          <a:bodyPr/>
          <a:lstStyle>
            <a:lvl1pPr marL="0" indent="0">
              <a:buNone/>
              <a:defRPr sz="889"/>
            </a:lvl1pPr>
            <a:lvl2pPr marL="254020" indent="0">
              <a:buNone/>
              <a:defRPr sz="778"/>
            </a:lvl2pPr>
            <a:lvl3pPr marL="508041" indent="0">
              <a:buNone/>
              <a:defRPr sz="667"/>
            </a:lvl3pPr>
            <a:lvl4pPr marL="762061" indent="0">
              <a:buNone/>
              <a:defRPr sz="556"/>
            </a:lvl4pPr>
            <a:lvl5pPr marL="1016081" indent="0">
              <a:buNone/>
              <a:defRPr sz="556"/>
            </a:lvl5pPr>
            <a:lvl6pPr marL="1270102" indent="0">
              <a:buNone/>
              <a:defRPr sz="556"/>
            </a:lvl6pPr>
            <a:lvl7pPr marL="1524122" indent="0">
              <a:buNone/>
              <a:defRPr sz="556"/>
            </a:lvl7pPr>
            <a:lvl8pPr marL="1778142" indent="0">
              <a:buNone/>
              <a:defRPr sz="556"/>
            </a:lvl8pPr>
            <a:lvl9pPr marL="2032163" indent="0">
              <a:buNone/>
              <a:defRPr sz="556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54A8-82AE-4232-AD86-F9E4A6C2B1D4}" type="datetimeFigureOut">
              <a:rPr lang="he-IL" smtClean="0"/>
              <a:t>ט"ז/סיון/תשפ"ב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D7EB2-D7BF-4B53-957C-D249035127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96194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912" y="338667"/>
            <a:ext cx="1638432" cy="1185333"/>
          </a:xfrm>
        </p:spPr>
        <p:txBody>
          <a:bodyPr anchor="b"/>
          <a:lstStyle>
            <a:lvl1pPr>
              <a:defRPr sz="1778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59662" y="731427"/>
            <a:ext cx="2571750" cy="3610093"/>
          </a:xfrm>
        </p:spPr>
        <p:txBody>
          <a:bodyPr anchor="t"/>
          <a:lstStyle>
            <a:lvl1pPr marL="0" indent="0">
              <a:buNone/>
              <a:defRPr sz="1778"/>
            </a:lvl1pPr>
            <a:lvl2pPr marL="254020" indent="0">
              <a:buNone/>
              <a:defRPr sz="1556"/>
            </a:lvl2pPr>
            <a:lvl3pPr marL="508041" indent="0">
              <a:buNone/>
              <a:defRPr sz="1333"/>
            </a:lvl3pPr>
            <a:lvl4pPr marL="762061" indent="0">
              <a:buNone/>
              <a:defRPr sz="1111"/>
            </a:lvl4pPr>
            <a:lvl5pPr marL="1016081" indent="0">
              <a:buNone/>
              <a:defRPr sz="1111"/>
            </a:lvl5pPr>
            <a:lvl6pPr marL="1270102" indent="0">
              <a:buNone/>
              <a:defRPr sz="1111"/>
            </a:lvl6pPr>
            <a:lvl7pPr marL="1524122" indent="0">
              <a:buNone/>
              <a:defRPr sz="1111"/>
            </a:lvl7pPr>
            <a:lvl8pPr marL="1778142" indent="0">
              <a:buNone/>
              <a:defRPr sz="1111"/>
            </a:lvl8pPr>
            <a:lvl9pPr marL="2032163" indent="0">
              <a:buNone/>
              <a:defRPr sz="1111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9912" y="1524000"/>
            <a:ext cx="1638432" cy="2823399"/>
          </a:xfrm>
        </p:spPr>
        <p:txBody>
          <a:bodyPr/>
          <a:lstStyle>
            <a:lvl1pPr marL="0" indent="0">
              <a:buNone/>
              <a:defRPr sz="889"/>
            </a:lvl1pPr>
            <a:lvl2pPr marL="254020" indent="0">
              <a:buNone/>
              <a:defRPr sz="778"/>
            </a:lvl2pPr>
            <a:lvl3pPr marL="508041" indent="0">
              <a:buNone/>
              <a:defRPr sz="667"/>
            </a:lvl3pPr>
            <a:lvl4pPr marL="762061" indent="0">
              <a:buNone/>
              <a:defRPr sz="556"/>
            </a:lvl4pPr>
            <a:lvl5pPr marL="1016081" indent="0">
              <a:buNone/>
              <a:defRPr sz="556"/>
            </a:lvl5pPr>
            <a:lvl6pPr marL="1270102" indent="0">
              <a:buNone/>
              <a:defRPr sz="556"/>
            </a:lvl6pPr>
            <a:lvl7pPr marL="1524122" indent="0">
              <a:buNone/>
              <a:defRPr sz="556"/>
            </a:lvl7pPr>
            <a:lvl8pPr marL="1778142" indent="0">
              <a:buNone/>
              <a:defRPr sz="556"/>
            </a:lvl8pPr>
            <a:lvl9pPr marL="2032163" indent="0">
              <a:buNone/>
              <a:defRPr sz="556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54A8-82AE-4232-AD86-F9E4A6C2B1D4}" type="datetimeFigureOut">
              <a:rPr lang="he-IL" smtClean="0"/>
              <a:t>ט"ז/סיון/תשפ"ב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D7EB2-D7BF-4B53-957C-D249035127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44979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54A8-82AE-4232-AD86-F9E4A6C2B1D4}" type="datetimeFigureOut">
              <a:rPr lang="he-IL" smtClean="0"/>
              <a:t>ט"ז/סיון/תשפ"ב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D7EB2-D7BF-4B53-957C-D249035127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97330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635375" y="270463"/>
            <a:ext cx="1095375" cy="430506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9250" y="270463"/>
            <a:ext cx="3222625" cy="4305065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054A8-82AE-4232-AD86-F9E4A6C2B1D4}" type="datetimeFigureOut">
              <a:rPr lang="he-IL" smtClean="0"/>
              <a:t>ט"ז/סיון/תשפ"ב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D7EB2-D7BF-4B53-957C-D249035127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58695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9250" y="270464"/>
            <a:ext cx="4381500" cy="9818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9250" y="1352315"/>
            <a:ext cx="4381500" cy="32232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9250" y="4708409"/>
            <a:ext cx="1143000" cy="2704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054A8-82AE-4232-AD86-F9E4A6C2B1D4}" type="datetimeFigureOut">
              <a:rPr lang="he-IL" smtClean="0"/>
              <a:t>ט"ז/סיון/תשפ"ב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82750" y="4708409"/>
            <a:ext cx="1714500" cy="2704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87750" y="4708409"/>
            <a:ext cx="1143000" cy="2704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6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8D7EB2-D7BF-4B53-957C-D2490351272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66214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508041" rtl="1" eaLnBrk="1" latinLnBrk="0" hangingPunct="1">
        <a:lnSpc>
          <a:spcPct val="90000"/>
        </a:lnSpc>
        <a:spcBef>
          <a:spcPct val="0"/>
        </a:spcBef>
        <a:buNone/>
        <a:defRPr sz="24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7010" indent="-127010" algn="r" defTabSz="508041" rtl="1" eaLnBrk="1" latinLnBrk="0" hangingPunct="1">
        <a:lnSpc>
          <a:spcPct val="90000"/>
        </a:lnSpc>
        <a:spcBef>
          <a:spcPts val="556"/>
        </a:spcBef>
        <a:buFont typeface="Arial" panose="020B0604020202020204" pitchFamily="34" charset="0"/>
        <a:buChar char="•"/>
        <a:defRPr sz="1556" kern="1200">
          <a:solidFill>
            <a:schemeClr val="tx1"/>
          </a:solidFill>
          <a:latin typeface="+mn-lt"/>
          <a:ea typeface="+mn-ea"/>
          <a:cs typeface="+mn-cs"/>
        </a:defRPr>
      </a:lvl1pPr>
      <a:lvl2pPr marL="381030" indent="-127010" algn="r" defTabSz="508041" rtl="1" eaLnBrk="1" latinLnBrk="0" hangingPunct="1">
        <a:lnSpc>
          <a:spcPct val="90000"/>
        </a:lnSpc>
        <a:spcBef>
          <a:spcPts val="278"/>
        </a:spcBef>
        <a:buFont typeface="Arial" panose="020B0604020202020204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2pPr>
      <a:lvl3pPr marL="635051" indent="-127010" algn="r" defTabSz="508041" rtl="1" eaLnBrk="1" latinLnBrk="0" hangingPunct="1">
        <a:lnSpc>
          <a:spcPct val="90000"/>
        </a:lnSpc>
        <a:spcBef>
          <a:spcPts val="278"/>
        </a:spcBef>
        <a:buFont typeface="Arial" panose="020B0604020202020204" pitchFamily="34" charset="0"/>
        <a:buChar char="•"/>
        <a:defRPr sz="1111" kern="1200">
          <a:solidFill>
            <a:schemeClr val="tx1"/>
          </a:solidFill>
          <a:latin typeface="+mn-lt"/>
          <a:ea typeface="+mn-ea"/>
          <a:cs typeface="+mn-cs"/>
        </a:defRPr>
      </a:lvl3pPr>
      <a:lvl4pPr marL="889071" indent="-127010" algn="r" defTabSz="508041" rtl="1" eaLnBrk="1" latinLnBrk="0" hangingPunct="1">
        <a:lnSpc>
          <a:spcPct val="90000"/>
        </a:lnSpc>
        <a:spcBef>
          <a:spcPts val="278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91" indent="-127010" algn="r" defTabSz="508041" rtl="1" eaLnBrk="1" latinLnBrk="0" hangingPunct="1">
        <a:lnSpc>
          <a:spcPct val="90000"/>
        </a:lnSpc>
        <a:spcBef>
          <a:spcPts val="278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397112" indent="-127010" algn="r" defTabSz="508041" rtl="1" eaLnBrk="1" latinLnBrk="0" hangingPunct="1">
        <a:lnSpc>
          <a:spcPct val="90000"/>
        </a:lnSpc>
        <a:spcBef>
          <a:spcPts val="278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651132" indent="-127010" algn="r" defTabSz="508041" rtl="1" eaLnBrk="1" latinLnBrk="0" hangingPunct="1">
        <a:lnSpc>
          <a:spcPct val="90000"/>
        </a:lnSpc>
        <a:spcBef>
          <a:spcPts val="278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905152" indent="-127010" algn="r" defTabSz="508041" rtl="1" eaLnBrk="1" latinLnBrk="0" hangingPunct="1">
        <a:lnSpc>
          <a:spcPct val="90000"/>
        </a:lnSpc>
        <a:spcBef>
          <a:spcPts val="278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2159173" indent="-127010" algn="r" defTabSz="508041" rtl="1" eaLnBrk="1" latinLnBrk="0" hangingPunct="1">
        <a:lnSpc>
          <a:spcPct val="90000"/>
        </a:lnSpc>
        <a:spcBef>
          <a:spcPts val="278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508041" rtl="1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1pPr>
      <a:lvl2pPr marL="254020" algn="r" defTabSz="508041" rtl="1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2pPr>
      <a:lvl3pPr marL="508041" algn="r" defTabSz="508041" rtl="1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3pPr>
      <a:lvl4pPr marL="762061" algn="r" defTabSz="508041" rtl="1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016081" algn="r" defTabSz="508041" rtl="1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270102" algn="r" defTabSz="508041" rtl="1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524122" algn="r" defTabSz="508041" rtl="1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778142" algn="r" defTabSz="508041" rtl="1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2032163" algn="r" defTabSz="508041" rtl="1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צהוב המשפחה שלו"/>
          <p:cNvSpPr/>
          <p:nvPr/>
        </p:nvSpPr>
        <p:spPr>
          <a:xfrm>
            <a:off x="2780522" y="836643"/>
            <a:ext cx="1890378" cy="56916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81 יום"/>
          <p:cNvSpPr/>
          <p:nvPr/>
        </p:nvSpPr>
        <p:spPr>
          <a:xfrm rot="21413606">
            <a:off x="3222780" y="1812852"/>
            <a:ext cx="1374798" cy="93034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ימים שמוישי עדיין לא נמצא"/>
          <p:cNvSpPr/>
          <p:nvPr/>
        </p:nvSpPr>
        <p:spPr>
          <a:xfrm>
            <a:off x="1828800" y="2806555"/>
            <a:ext cx="2981325" cy="89867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חקירה פרטית זו התקוה"/>
          <p:cNvSpPr/>
          <p:nvPr/>
        </p:nvSpPr>
        <p:spPr>
          <a:xfrm>
            <a:off x="168300" y="4140054"/>
            <a:ext cx="4743450" cy="3143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4" name="התמונה הראשית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" y="342"/>
            <a:ext cx="5079367" cy="5079367"/>
          </a:xfrm>
          <a:prstGeom prst="rect">
            <a:avLst/>
          </a:prstGeom>
        </p:spPr>
      </p:pic>
      <p:pic>
        <p:nvPicPr>
          <p:cNvPr id="12" name="תמונה חקירה פרטית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862" b="9137"/>
          <a:stretch/>
        </p:blipFill>
        <p:spPr>
          <a:xfrm>
            <a:off x="1119" y="4005944"/>
            <a:ext cx="5079367" cy="609600"/>
          </a:xfrm>
          <a:prstGeom prst="rect">
            <a:avLst/>
          </a:prstGeom>
        </p:spPr>
      </p:pic>
      <p:sp>
        <p:nvSpPr>
          <p:cNvPr id="14" name="מלבן לבן על חקירה"/>
          <p:cNvSpPr/>
          <p:nvPr/>
        </p:nvSpPr>
        <p:spPr>
          <a:xfrm>
            <a:off x="4714591" y="4210560"/>
            <a:ext cx="93307" cy="200367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tx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330200">
              <a:schemeClr val="bg1">
                <a:alpha val="78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5" name="תמונה משוכפלת המשפחה שלו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37" t="15913" r="6832" b="71229"/>
          <a:stretch/>
        </p:blipFill>
        <p:spPr>
          <a:xfrm>
            <a:off x="2730759" y="808652"/>
            <a:ext cx="2002972" cy="653143"/>
          </a:xfrm>
          <a:prstGeom prst="rect">
            <a:avLst/>
          </a:prstGeom>
        </p:spPr>
      </p:pic>
      <p:sp>
        <p:nvSpPr>
          <p:cNvPr id="16" name="מדגיש פנים"/>
          <p:cNvSpPr/>
          <p:nvPr/>
        </p:nvSpPr>
        <p:spPr>
          <a:xfrm>
            <a:off x="-29139" y="21491"/>
            <a:ext cx="2632967" cy="3683734"/>
          </a:xfrm>
          <a:prstGeom prst="ellipse">
            <a:avLst/>
          </a:prstGeom>
          <a:gradFill>
            <a:gsLst>
              <a:gs pos="0">
                <a:schemeClr val="bg1">
                  <a:alpha val="35000"/>
                </a:schemeClr>
              </a:gs>
              <a:gs pos="100000">
                <a:schemeClr val="bg2">
                  <a:alpha val="0"/>
                  <a:lumMod val="8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520700"/>
          </a:effectLst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32467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4" presetClass="emph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50"/>
                            </p:stCondLst>
                            <p:childTnLst>
                              <p:par>
                                <p:cTn id="27" presetID="30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0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1" dur="1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3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4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6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760"/>
                            </p:stCondLst>
                            <p:childTnLst>
                              <p:par>
                                <p:cTn id="40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760"/>
                            </p:stCondLst>
                            <p:childTnLst>
                              <p:par>
                                <p:cTn id="43" presetID="63" presetClass="path" presetSubtype="0" autoRev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0125 2.5E-6 L -0.01 2.5E-6 " pathEditMode="relative" rAng="0" ptsTypes="AA">
                                      <p:cBhvr>
                                        <p:cTn id="44" dur="75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56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260"/>
                            </p:stCondLst>
                            <p:childTnLst>
                              <p:par>
                                <p:cTn id="46" presetID="63" presetClass="pat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 2.5E-6 L -0.0125 2.5E-6 " pathEditMode="relative" rAng="0" ptsTypes="AA">
                                      <p:cBhvr>
                                        <p:cTn id="47" dur="75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375" y="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6"/>
                                            </p:cond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  <p:bldP spid="9" grpId="1" animBg="1"/>
      <p:bldP spid="10" grpId="0" animBg="1"/>
      <p:bldP spid="14" grpId="0" animBg="1"/>
      <p:bldP spid="14" grpId="1" animBg="1"/>
      <p:bldP spid="14" grpId="2" animBg="1"/>
      <p:bldP spid="16" grpId="0" animBg="1"/>
    </p:bldLst>
  </p:timing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138</TotalTime>
  <Words>0</Words>
  <Application>Microsoft Office PowerPoint</Application>
  <PresentationFormat>מותאם אישית</PresentationFormat>
  <Paragraphs>0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ערכת נושא Office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יוסי קרביץ</dc:creator>
  <cp:lastModifiedBy>יוסי קרביץ</cp:lastModifiedBy>
  <cp:revision>21</cp:revision>
  <dcterms:created xsi:type="dcterms:W3CDTF">2022-06-15T00:11:47Z</dcterms:created>
  <dcterms:modified xsi:type="dcterms:W3CDTF">2022-06-15T02:37:50Z</dcterms:modified>
</cp:coreProperties>
</file>