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>
        <p:scale>
          <a:sx n="60" d="100"/>
          <a:sy n="60" d="100"/>
        </p:scale>
        <p:origin x="908" y="2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4DA11-2FD7-4596-B76F-90640FB9BAA3}" type="datetimeFigureOut">
              <a:rPr lang="he-IL" smtClean="0"/>
              <a:t>י"ב/שבט/תשפ"ה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5ADD-9B5A-4FA6-A7F2-36935EB3844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1542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4DA11-2FD7-4596-B76F-90640FB9BAA3}" type="datetimeFigureOut">
              <a:rPr lang="he-IL" smtClean="0"/>
              <a:t>י"ב/שבט/תשפ"ה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5ADD-9B5A-4FA6-A7F2-36935EB3844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56806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4DA11-2FD7-4596-B76F-90640FB9BAA3}" type="datetimeFigureOut">
              <a:rPr lang="he-IL" smtClean="0"/>
              <a:t>י"ב/שבט/תשפ"ה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5ADD-9B5A-4FA6-A7F2-36935EB3844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4991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4DA11-2FD7-4596-B76F-90640FB9BAA3}" type="datetimeFigureOut">
              <a:rPr lang="he-IL" smtClean="0"/>
              <a:t>י"ב/שבט/תשפ"ה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5ADD-9B5A-4FA6-A7F2-36935EB3844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55546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4DA11-2FD7-4596-B76F-90640FB9BAA3}" type="datetimeFigureOut">
              <a:rPr lang="he-IL" smtClean="0"/>
              <a:t>י"ב/שבט/תשפ"ה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5ADD-9B5A-4FA6-A7F2-36935EB3844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9554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4DA11-2FD7-4596-B76F-90640FB9BAA3}" type="datetimeFigureOut">
              <a:rPr lang="he-IL" smtClean="0"/>
              <a:t>י"ב/שבט/תשפ"ה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5ADD-9B5A-4FA6-A7F2-36935EB3844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24533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4DA11-2FD7-4596-B76F-90640FB9BAA3}" type="datetimeFigureOut">
              <a:rPr lang="he-IL" smtClean="0"/>
              <a:t>י"ב/שבט/תשפ"ה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5ADD-9B5A-4FA6-A7F2-36935EB3844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89622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4DA11-2FD7-4596-B76F-90640FB9BAA3}" type="datetimeFigureOut">
              <a:rPr lang="he-IL" smtClean="0"/>
              <a:t>י"ב/שבט/תשפ"ה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5ADD-9B5A-4FA6-A7F2-36935EB3844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88097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4DA11-2FD7-4596-B76F-90640FB9BAA3}" type="datetimeFigureOut">
              <a:rPr lang="he-IL" smtClean="0"/>
              <a:t>י"ב/שבט/תשפ"ה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5ADD-9B5A-4FA6-A7F2-36935EB3844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0822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4DA11-2FD7-4596-B76F-90640FB9BAA3}" type="datetimeFigureOut">
              <a:rPr lang="he-IL" smtClean="0"/>
              <a:t>י"ב/שבט/תשפ"ה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5ADD-9B5A-4FA6-A7F2-36935EB3844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75170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4DA11-2FD7-4596-B76F-90640FB9BAA3}" type="datetimeFigureOut">
              <a:rPr lang="he-IL" smtClean="0"/>
              <a:t>י"ב/שבט/תשפ"ה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5ADD-9B5A-4FA6-A7F2-36935EB3844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88199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4DA11-2FD7-4596-B76F-90640FB9BAA3}" type="datetimeFigureOut">
              <a:rPr lang="he-IL" smtClean="0"/>
              <a:t>י"ב/שבט/תשפ"ה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15ADD-9B5A-4FA6-A7F2-36935EB3844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33560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/>
        </p:nvSpPr>
        <p:spPr>
          <a:xfrm>
            <a:off x="4959925" y="4632034"/>
            <a:ext cx="1274617" cy="1958109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מסגרת 3"/>
          <p:cNvSpPr/>
          <p:nvPr/>
        </p:nvSpPr>
        <p:spPr>
          <a:xfrm>
            <a:off x="4867561" y="203200"/>
            <a:ext cx="1459346" cy="6456218"/>
          </a:xfrm>
          <a:prstGeom prst="frame">
            <a:avLst>
              <a:gd name="adj1" fmla="val 6804"/>
            </a:avLst>
          </a:prstGeom>
          <a:solidFill>
            <a:srgbClr val="996633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4950685" y="4100945"/>
            <a:ext cx="1274617" cy="517236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4950684" y="3569856"/>
            <a:ext cx="1274617" cy="517236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7"/>
          <p:cNvSpPr/>
          <p:nvPr/>
        </p:nvSpPr>
        <p:spPr>
          <a:xfrm>
            <a:off x="4950683" y="1528619"/>
            <a:ext cx="1274617" cy="2027384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מלבן 8"/>
          <p:cNvSpPr/>
          <p:nvPr/>
        </p:nvSpPr>
        <p:spPr>
          <a:xfrm>
            <a:off x="5052288" y="5255486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 9"/>
          <p:cNvSpPr/>
          <p:nvPr/>
        </p:nvSpPr>
        <p:spPr>
          <a:xfrm rot="5400000">
            <a:off x="5486391" y="4147124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מלבן 10"/>
          <p:cNvSpPr/>
          <p:nvPr/>
        </p:nvSpPr>
        <p:spPr>
          <a:xfrm rot="10800000">
            <a:off x="5010724" y="2064329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מלבן 11"/>
          <p:cNvSpPr/>
          <p:nvPr/>
        </p:nvSpPr>
        <p:spPr>
          <a:xfrm rot="5400000">
            <a:off x="5486390" y="3602182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3" name="מסגרת 12"/>
          <p:cNvSpPr/>
          <p:nvPr/>
        </p:nvSpPr>
        <p:spPr>
          <a:xfrm>
            <a:off x="6599369" y="203200"/>
            <a:ext cx="1459346" cy="6456218"/>
          </a:xfrm>
          <a:prstGeom prst="frame">
            <a:avLst>
              <a:gd name="adj1" fmla="val 6804"/>
            </a:avLst>
          </a:prstGeom>
          <a:solidFill>
            <a:srgbClr val="996633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sp>
        <p:nvSpPr>
          <p:cNvPr id="14" name="מלבן 13"/>
          <p:cNvSpPr/>
          <p:nvPr/>
        </p:nvSpPr>
        <p:spPr>
          <a:xfrm>
            <a:off x="6700970" y="4618181"/>
            <a:ext cx="1274617" cy="1958109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5" name="מלבן 14"/>
          <p:cNvSpPr/>
          <p:nvPr/>
        </p:nvSpPr>
        <p:spPr>
          <a:xfrm>
            <a:off x="6682493" y="4100945"/>
            <a:ext cx="1274617" cy="517236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6" name="מלבן 15"/>
          <p:cNvSpPr/>
          <p:nvPr/>
        </p:nvSpPr>
        <p:spPr>
          <a:xfrm>
            <a:off x="6682492" y="3569856"/>
            <a:ext cx="1274617" cy="517236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7" name="מלבן 16"/>
          <p:cNvSpPr/>
          <p:nvPr/>
        </p:nvSpPr>
        <p:spPr>
          <a:xfrm>
            <a:off x="6682491" y="997530"/>
            <a:ext cx="1274617" cy="2558473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8" name="מלבן 17"/>
          <p:cNvSpPr/>
          <p:nvPr/>
        </p:nvSpPr>
        <p:spPr>
          <a:xfrm>
            <a:off x="6784096" y="5255486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9" name="מלבן 18"/>
          <p:cNvSpPr/>
          <p:nvPr/>
        </p:nvSpPr>
        <p:spPr>
          <a:xfrm rot="5400000">
            <a:off x="7218199" y="4147124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0" name="מלבן 19"/>
          <p:cNvSpPr/>
          <p:nvPr/>
        </p:nvSpPr>
        <p:spPr>
          <a:xfrm rot="10800000">
            <a:off x="6742532" y="2064329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1" name="מלבן 20"/>
          <p:cNvSpPr/>
          <p:nvPr/>
        </p:nvSpPr>
        <p:spPr>
          <a:xfrm rot="5400000">
            <a:off x="7218198" y="3602182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23" name="מחבר ישר 22"/>
          <p:cNvCxnSpPr/>
          <p:nvPr/>
        </p:nvCxnSpPr>
        <p:spPr>
          <a:xfrm>
            <a:off x="4950683" y="860137"/>
            <a:ext cx="1274617" cy="1154"/>
          </a:xfrm>
          <a:prstGeom prst="line">
            <a:avLst/>
          </a:prstGeom>
          <a:ln w="76200">
            <a:solidFill>
              <a:srgbClr val="9966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מלבן 25"/>
          <p:cNvSpPr/>
          <p:nvPr/>
        </p:nvSpPr>
        <p:spPr>
          <a:xfrm>
            <a:off x="1602511" y="4166674"/>
            <a:ext cx="1274617" cy="2423469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7" name="מסגרת 26"/>
          <p:cNvSpPr/>
          <p:nvPr/>
        </p:nvSpPr>
        <p:spPr>
          <a:xfrm>
            <a:off x="1510147" y="203200"/>
            <a:ext cx="1459346" cy="6456218"/>
          </a:xfrm>
          <a:prstGeom prst="frame">
            <a:avLst>
              <a:gd name="adj1" fmla="val 6804"/>
            </a:avLst>
          </a:prstGeom>
          <a:solidFill>
            <a:srgbClr val="996633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sp>
        <p:nvSpPr>
          <p:cNvPr id="28" name="מלבן 27"/>
          <p:cNvSpPr/>
          <p:nvPr/>
        </p:nvSpPr>
        <p:spPr>
          <a:xfrm>
            <a:off x="1602511" y="3649443"/>
            <a:ext cx="1274617" cy="517236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0" name="מלבן 29"/>
          <p:cNvSpPr/>
          <p:nvPr/>
        </p:nvSpPr>
        <p:spPr>
          <a:xfrm>
            <a:off x="1593269" y="308344"/>
            <a:ext cx="1274617" cy="2912693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9" name="מלבן 28"/>
          <p:cNvSpPr/>
          <p:nvPr/>
        </p:nvSpPr>
        <p:spPr>
          <a:xfrm>
            <a:off x="1602510" y="3118354"/>
            <a:ext cx="1274617" cy="517236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1" name="מלבן 30"/>
          <p:cNvSpPr/>
          <p:nvPr/>
        </p:nvSpPr>
        <p:spPr>
          <a:xfrm>
            <a:off x="1667274" y="4979001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2" name="מלבן 31"/>
          <p:cNvSpPr/>
          <p:nvPr/>
        </p:nvSpPr>
        <p:spPr>
          <a:xfrm rot="5400000">
            <a:off x="2138217" y="3695622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3" name="מלבן 32"/>
          <p:cNvSpPr/>
          <p:nvPr/>
        </p:nvSpPr>
        <p:spPr>
          <a:xfrm rot="10800000">
            <a:off x="1667274" y="1532757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4" name="מלבן 33"/>
          <p:cNvSpPr/>
          <p:nvPr/>
        </p:nvSpPr>
        <p:spPr>
          <a:xfrm rot="5400000">
            <a:off x="2138216" y="3150680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6" name="מלבן 35"/>
          <p:cNvSpPr/>
          <p:nvPr/>
        </p:nvSpPr>
        <p:spPr>
          <a:xfrm>
            <a:off x="3217784" y="4632034"/>
            <a:ext cx="1274617" cy="1958109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7" name="מסגרת 36"/>
          <p:cNvSpPr/>
          <p:nvPr/>
        </p:nvSpPr>
        <p:spPr>
          <a:xfrm>
            <a:off x="3125420" y="203200"/>
            <a:ext cx="1459346" cy="6456218"/>
          </a:xfrm>
          <a:prstGeom prst="frame">
            <a:avLst>
              <a:gd name="adj1" fmla="val 6804"/>
            </a:avLst>
          </a:prstGeom>
          <a:solidFill>
            <a:srgbClr val="996633"/>
          </a:solidFill>
          <a:ln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schemeClr val="tx1"/>
              </a:solidFill>
            </a:endParaRPr>
          </a:p>
        </p:txBody>
      </p:sp>
      <p:sp>
        <p:nvSpPr>
          <p:cNvPr id="38" name="מלבן 37"/>
          <p:cNvSpPr/>
          <p:nvPr/>
        </p:nvSpPr>
        <p:spPr>
          <a:xfrm>
            <a:off x="3208543" y="4245188"/>
            <a:ext cx="1274617" cy="517236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39" name="מלבן 38"/>
          <p:cNvSpPr/>
          <p:nvPr/>
        </p:nvSpPr>
        <p:spPr>
          <a:xfrm>
            <a:off x="3208542" y="3714099"/>
            <a:ext cx="1274617" cy="517236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0" name="מלבן 39"/>
          <p:cNvSpPr/>
          <p:nvPr/>
        </p:nvSpPr>
        <p:spPr>
          <a:xfrm>
            <a:off x="3208542" y="308344"/>
            <a:ext cx="1274617" cy="3378044"/>
          </a:xfrm>
          <a:prstGeom prst="rect">
            <a:avLst/>
          </a:prstGeom>
          <a:solidFill>
            <a:srgbClr val="FFCCCC"/>
          </a:solidFill>
          <a:ln w="76200">
            <a:solidFill>
              <a:srgbClr val="9966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1" name="מלבן 40"/>
          <p:cNvSpPr/>
          <p:nvPr/>
        </p:nvSpPr>
        <p:spPr>
          <a:xfrm>
            <a:off x="3310147" y="5255486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2" name="מלבן 41"/>
          <p:cNvSpPr/>
          <p:nvPr/>
        </p:nvSpPr>
        <p:spPr>
          <a:xfrm rot="5400000">
            <a:off x="3744249" y="4291367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3" name="מלבן 42"/>
          <p:cNvSpPr/>
          <p:nvPr/>
        </p:nvSpPr>
        <p:spPr>
          <a:xfrm rot="10800000">
            <a:off x="3268583" y="2064329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4" name="מלבן 43"/>
          <p:cNvSpPr/>
          <p:nvPr/>
        </p:nvSpPr>
        <p:spPr>
          <a:xfrm rot="5400000">
            <a:off x="3744248" y="3746425"/>
            <a:ext cx="101600" cy="42487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cxnSp>
        <p:nvCxnSpPr>
          <p:cNvPr id="46" name="מחבר ישר 45"/>
          <p:cNvCxnSpPr/>
          <p:nvPr/>
        </p:nvCxnSpPr>
        <p:spPr>
          <a:xfrm>
            <a:off x="7975587" y="4638905"/>
            <a:ext cx="3116104" cy="0"/>
          </a:xfrm>
          <a:prstGeom prst="line">
            <a:avLst/>
          </a:prstGeom>
          <a:ln w="76200">
            <a:solidFill>
              <a:srgbClr val="9966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2007183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מסך רחב</PresentationFormat>
  <Paragraphs>0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888</dc:creator>
  <cp:lastModifiedBy>888</cp:lastModifiedBy>
  <cp:revision>2</cp:revision>
  <dcterms:created xsi:type="dcterms:W3CDTF">2025-02-10T12:31:04Z</dcterms:created>
  <dcterms:modified xsi:type="dcterms:W3CDTF">2025-02-10T12:40:29Z</dcterms:modified>
</cp:coreProperties>
</file>