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napToGrid="0">
      <p:cViewPr varScale="1">
        <p:scale>
          <a:sx n="87" d="100"/>
          <a:sy n="87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13443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54117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23660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830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8407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8877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1224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69986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966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4418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14195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330E4-BE46-4E26-9936-F84AD017B8E2}" type="datetimeFigureOut">
              <a:rPr lang="he-IL" smtClean="0"/>
              <a:t>ט'/ניסן/תשע"ט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86EC5-A930-4A23-ACB8-75096D83513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0962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2"/>
          <a:srcRect l="7967" r="9690"/>
          <a:stretch/>
        </p:blipFill>
        <p:spPr>
          <a:xfrm>
            <a:off x="4461831" y="1729648"/>
            <a:ext cx="4010140" cy="243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377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50" y="1604962"/>
            <a:ext cx="9105900" cy="3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588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50" y="1576387"/>
            <a:ext cx="9105900" cy="370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695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25" y="1585912"/>
            <a:ext cx="920115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860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712" y="1604962"/>
            <a:ext cx="9172575" cy="3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26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50" y="1604962"/>
            <a:ext cx="9182100" cy="3648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874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712" y="1647825"/>
            <a:ext cx="9172575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16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614487"/>
            <a:ext cx="9144000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273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856" y="1013552"/>
            <a:ext cx="10488654" cy="506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088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525" y="1609725"/>
            <a:ext cx="912495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303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137" y="1657350"/>
            <a:ext cx="9229725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660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25" y="1666875"/>
            <a:ext cx="904875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352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525" y="1628775"/>
            <a:ext cx="9124950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41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15" y="1399142"/>
            <a:ext cx="10472338" cy="447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625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900" y="1600200"/>
            <a:ext cx="92202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9807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762" y="1614487"/>
            <a:ext cx="9134475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382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762" y="1666875"/>
            <a:ext cx="9134475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8972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712" y="1666875"/>
            <a:ext cx="9172575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9166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575" y="1662112"/>
            <a:ext cx="9086850" cy="353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6836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50" y="1619250"/>
            <a:ext cx="910590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414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2113" y="1676197"/>
            <a:ext cx="10038024" cy="294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0872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1612" y="1600200"/>
            <a:ext cx="9248775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912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7337" y="1666875"/>
            <a:ext cx="9077325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3017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912" y="1638300"/>
            <a:ext cx="9020175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3628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575" y="1628775"/>
            <a:ext cx="9086850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977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100" y="1624012"/>
            <a:ext cx="9067800" cy="360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0216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762" y="1614487"/>
            <a:ext cx="9134475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5561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480" y="1927951"/>
            <a:ext cx="4051620" cy="222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6131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25" y="1600200"/>
            <a:ext cx="927735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4751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50" y="1628775"/>
            <a:ext cx="9182100" cy="360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6620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712" y="1614487"/>
            <a:ext cx="9172575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5415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050" y="1624012"/>
            <a:ext cx="9105900" cy="360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6389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850" y="1638300"/>
            <a:ext cx="925830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1829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150" y="1633537"/>
            <a:ext cx="9029700" cy="3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4464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525" y="1657350"/>
            <a:ext cx="912495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121220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Office PowerPoint</Application>
  <PresentationFormat>מסך רחב</PresentationFormat>
  <Paragraphs>0</Paragraphs>
  <Slides>35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SSD811</dc:creator>
  <cp:lastModifiedBy>SSD811</cp:lastModifiedBy>
  <cp:revision>2</cp:revision>
  <dcterms:created xsi:type="dcterms:W3CDTF">2019-04-14T11:54:37Z</dcterms:created>
  <dcterms:modified xsi:type="dcterms:W3CDTF">2019-04-14T12:12:53Z</dcterms:modified>
</cp:coreProperties>
</file>