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54632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17765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4550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8003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9792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4224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3888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1879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85251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8438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06094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859B9-0F5C-406B-8CBE-E42620A5AD61}" type="datetimeFigureOut">
              <a:rPr lang="he-IL" smtClean="0"/>
              <a:t>ט"ז/תשרי/תשע"ט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4522B-0006-4BE1-8ECA-4907E0CC9B6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28496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 smtClean="0"/>
              <a:t>בדיקת הנפשה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4722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מסך רחב</PresentationFormat>
  <Paragraphs>1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ערכת נושא Office</vt:lpstr>
      <vt:lpstr>בדיקת הנפשה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בדיקת הנפשה</dc:title>
  <dc:creator>sari armoni</dc:creator>
  <cp:lastModifiedBy>sari armoni</cp:lastModifiedBy>
  <cp:revision>1</cp:revision>
  <dcterms:created xsi:type="dcterms:W3CDTF">2018-09-24T22:35:05Z</dcterms:created>
  <dcterms:modified xsi:type="dcterms:W3CDTF">2018-09-24T22:35:17Z</dcterms:modified>
</cp:coreProperties>
</file>