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 snapToGrid="0">
      <p:cViewPr varScale="1">
        <p:scale>
          <a:sx n="83" d="100"/>
          <a:sy n="83" d="100"/>
        </p:scale>
        <p:origin x="69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0D36F13F-8625-4403-A15F-63BBDD9AA4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CB8B73A4-65A7-4D4B-A7B4-C13C547F0D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2130319-8090-44C1-8F61-D17419E99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3A440-88BF-4C93-9FDA-7A1F8686534E}" type="datetimeFigureOut">
              <a:rPr lang="he-IL" smtClean="0"/>
              <a:t>י"ד/שבט/תשפ"ד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F7DC9B87-6861-46B4-BE6E-F87B52D08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2D450870-6C0D-4D13-8A0B-56376AB4F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D9F4E-9B93-4439-88DC-588A8DFC217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005050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6FAAB6FA-E6F2-4A5B-9D65-D11DA4EAF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460CBA92-35C0-4968-BB6A-004BD54C09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ED81D267-06BD-4F63-9784-7E644A8DD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3A440-88BF-4C93-9FDA-7A1F8686534E}" type="datetimeFigureOut">
              <a:rPr lang="he-IL" smtClean="0"/>
              <a:t>י"ד/שבט/תשפ"ד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993659A1-5FDB-4AE1-BC6E-35364B2380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E3E8BC81-7A29-47FC-8642-DAB722F36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D9F4E-9B93-4439-88DC-588A8DFC217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63520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71018A89-DF63-4FB4-94D2-D0AD43C66B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68EB8DCA-2B3F-417E-BDDE-243AE7D94A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935A1081-8FD6-4D88-AE7C-70FB94C1DF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3A440-88BF-4C93-9FDA-7A1F8686534E}" type="datetimeFigureOut">
              <a:rPr lang="he-IL" smtClean="0"/>
              <a:t>י"ד/שבט/תשפ"ד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1A77EC34-3F95-476E-BD45-605F6AC34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F9192AC0-CEFF-4BD9-9E00-1DEDF80F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D9F4E-9B93-4439-88DC-588A8DFC217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399851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FE14B368-0663-476F-9B40-D23BEDAB9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9774BE10-607A-4407-BA53-4FCE607739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28172398-D9B7-45F0-9510-BCBB4BCF08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D4C7FA12-E882-4961-96D6-79AF2F6FA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3A440-88BF-4C93-9FDA-7A1F8686534E}" type="datetimeFigureOut">
              <a:rPr lang="he-IL" smtClean="0"/>
              <a:t>י"ד/שבט/תשפ"ד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6F9FFDC4-6108-4A97-9FD2-FC4464CC6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197904A3-A72A-4EED-A5E2-DBDF95257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D9F4E-9B93-4439-88DC-588A8DFC217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89774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D6EEFB9-4817-4282-A862-F2E5B5FC53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F769BE16-5862-4449-A297-23206CA3A3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47942C83-4272-407E-81B4-4D93A01C9D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>
            <a:extLst>
              <a:ext uri="{FF2B5EF4-FFF2-40B4-BE49-F238E27FC236}">
                <a16:creationId xmlns:a16="http://schemas.microsoft.com/office/drawing/2014/main" id="{EC1C76C2-B55A-4858-8D59-0C25298EB0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>
            <a:extLst>
              <a:ext uri="{FF2B5EF4-FFF2-40B4-BE49-F238E27FC236}">
                <a16:creationId xmlns:a16="http://schemas.microsoft.com/office/drawing/2014/main" id="{83DEDD4D-2E72-4DB9-B62F-1978FB6B24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>
            <a:extLst>
              <a:ext uri="{FF2B5EF4-FFF2-40B4-BE49-F238E27FC236}">
                <a16:creationId xmlns:a16="http://schemas.microsoft.com/office/drawing/2014/main" id="{F6E1FA47-CCB7-4D92-8DF0-461FA8BC0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3A440-88BF-4C93-9FDA-7A1F8686534E}" type="datetimeFigureOut">
              <a:rPr lang="he-IL" smtClean="0"/>
              <a:t>י"ד/שבט/תשפ"ד</a:t>
            </a:fld>
            <a:endParaRPr lang="he-IL"/>
          </a:p>
        </p:txBody>
      </p:sp>
      <p:sp>
        <p:nvSpPr>
          <p:cNvPr id="8" name="מציין מיקום של כותרת תחתונה 7">
            <a:extLst>
              <a:ext uri="{FF2B5EF4-FFF2-40B4-BE49-F238E27FC236}">
                <a16:creationId xmlns:a16="http://schemas.microsoft.com/office/drawing/2014/main" id="{DD2B5CAF-AB6B-410A-AAA4-32D22E5048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>
            <a:extLst>
              <a:ext uri="{FF2B5EF4-FFF2-40B4-BE49-F238E27FC236}">
                <a16:creationId xmlns:a16="http://schemas.microsoft.com/office/drawing/2014/main" id="{229C9E56-9ECA-4874-8840-4C546A87E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D9F4E-9B93-4439-88DC-588A8DFC217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227187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FFC09508-184F-43D1-B3F5-F36107324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014C96F7-6951-4BCF-9A39-1A009AFA1F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3A440-88BF-4C93-9FDA-7A1F8686534E}" type="datetimeFigureOut">
              <a:rPr lang="he-IL" smtClean="0"/>
              <a:t>י"ד/שבט/תשפ"ד</a:t>
            </a:fld>
            <a:endParaRPr lang="he-IL"/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BA4C41B3-91EB-4FCB-B3EF-B9D84D014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96485E5A-E18F-4062-AC98-93A009B33E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D9F4E-9B93-4439-88DC-588A8DFC217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3411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>
            <a:extLst>
              <a:ext uri="{FF2B5EF4-FFF2-40B4-BE49-F238E27FC236}">
                <a16:creationId xmlns:a16="http://schemas.microsoft.com/office/drawing/2014/main" id="{131FB6AA-7F85-49C8-BCFE-3DB8AF7036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3A440-88BF-4C93-9FDA-7A1F8686534E}" type="datetimeFigureOut">
              <a:rPr lang="he-IL" smtClean="0"/>
              <a:t>י"ד/שבט/תשפ"ד</a:t>
            </a:fld>
            <a:endParaRPr lang="he-IL"/>
          </a:p>
        </p:txBody>
      </p:sp>
      <p:sp>
        <p:nvSpPr>
          <p:cNvPr id="3" name="מציין מיקום של כותרת תחתונה 2">
            <a:extLst>
              <a:ext uri="{FF2B5EF4-FFF2-40B4-BE49-F238E27FC236}">
                <a16:creationId xmlns:a16="http://schemas.microsoft.com/office/drawing/2014/main" id="{BC76DF5D-1031-43E1-BDA7-E949B3401D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>
            <a:extLst>
              <a:ext uri="{FF2B5EF4-FFF2-40B4-BE49-F238E27FC236}">
                <a16:creationId xmlns:a16="http://schemas.microsoft.com/office/drawing/2014/main" id="{3F055A6D-8B39-4C60-9413-0D442F8EB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D9F4E-9B93-4439-88DC-588A8DFC217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008600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4A12827F-F460-446E-A163-7D256F1E11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64D6CBF9-9233-441A-AF90-238D5260B9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C03D03AF-B29F-4A27-A28F-E8FB5EA469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FBBB999C-9AB9-4B51-8D77-B9010FFBAB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3A440-88BF-4C93-9FDA-7A1F8686534E}" type="datetimeFigureOut">
              <a:rPr lang="he-IL" smtClean="0"/>
              <a:t>י"ד/שבט/תשפ"ד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33DA6F6E-4777-4C68-A961-86B591EADE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248F7015-4907-4892-88C9-A022E4708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D9F4E-9B93-4439-88DC-588A8DFC217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79663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DF9982C3-BF76-402B-9F23-4E696A7AD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>
            <a:extLst>
              <a:ext uri="{FF2B5EF4-FFF2-40B4-BE49-F238E27FC236}">
                <a16:creationId xmlns:a16="http://schemas.microsoft.com/office/drawing/2014/main" id="{280BE32B-E57B-49CA-9912-C632A15181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D315B822-78DD-4464-8B24-EC551C9617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B117CF9B-844D-4DA8-8902-DF05B077C7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3A440-88BF-4C93-9FDA-7A1F8686534E}" type="datetimeFigureOut">
              <a:rPr lang="he-IL" smtClean="0"/>
              <a:t>י"ד/שבט/תשפ"ד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30A4E07B-DCC2-4B03-9BD3-FA4E332D8D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CFA4EE96-A751-4B33-A8CD-322385151B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D9F4E-9B93-4439-88DC-588A8DFC217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432907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DC67DA9F-928E-419E-A1F7-3609AA4C8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B1872D80-4154-4F11-ABF4-BD2491485C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62B7C07C-7432-4F74-BB27-E8057771F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3A440-88BF-4C93-9FDA-7A1F8686534E}" type="datetimeFigureOut">
              <a:rPr lang="he-IL" smtClean="0"/>
              <a:t>י"ד/שבט/תשפ"ד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A4BB368A-AFB4-4607-8B2C-54CE0AE88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E0F6BC4A-B4E3-4985-ABE2-A94930811A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D9F4E-9B93-4439-88DC-588A8DFC217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78622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>
            <a:extLst>
              <a:ext uri="{FF2B5EF4-FFF2-40B4-BE49-F238E27FC236}">
                <a16:creationId xmlns:a16="http://schemas.microsoft.com/office/drawing/2014/main" id="{599DAE24-8827-41A1-BE18-D5C413CFBC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893B2E61-D091-4FF2-9542-428BC4C46E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34CCDB52-E105-452C-864A-AEA8C38650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3A440-88BF-4C93-9FDA-7A1F8686534E}" type="datetimeFigureOut">
              <a:rPr lang="he-IL" smtClean="0"/>
              <a:t>י"ד/שבט/תשפ"ד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962FC9F8-FF83-46DC-AA55-36D8F69FAB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10B2B8FF-8F1C-4A9F-9813-5ACDD392D0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D9F4E-9B93-4439-88DC-588A8DFC217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555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50743613-D0C6-48E2-A428-383E5B214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E1A536F6-CBBD-4147-B5E2-84A4020D53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67F7DF6E-144F-4CD9-A579-B1841E55CC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A3A440-88BF-4C93-9FDA-7A1F8686534E}" type="datetimeFigureOut">
              <a:rPr lang="he-IL" smtClean="0"/>
              <a:t>י"ד/שבט/תשפ"ד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CD9B8556-595D-4CC9-917B-ADEAF43637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8615843F-F1B8-4D25-80B7-5B3C2ED4E9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8D9F4E-9B93-4439-88DC-588A8DFC217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33093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>
            <a:extLst>
              <a:ext uri="{FF2B5EF4-FFF2-40B4-BE49-F238E27FC236}">
                <a16:creationId xmlns:a16="http://schemas.microsoft.com/office/drawing/2014/main" id="{14BA9D34-7E53-4138-9FC9-6DAF644EE7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327" y="0"/>
            <a:ext cx="10972800" cy="6858000"/>
          </a:xfrm>
          <a:prstGeom prst="rect">
            <a:avLst/>
          </a:prstGeom>
        </p:spPr>
      </p:pic>
      <p:sp>
        <p:nvSpPr>
          <p:cNvPr id="4" name="תיבת טקסט 3">
            <a:extLst>
              <a:ext uri="{FF2B5EF4-FFF2-40B4-BE49-F238E27FC236}">
                <a16:creationId xmlns:a16="http://schemas.microsoft.com/office/drawing/2014/main" id="{F6B52A9F-4781-408D-8C4E-353B8648DF1D}"/>
              </a:ext>
            </a:extLst>
          </p:cNvPr>
          <p:cNvSpPr txBox="1"/>
          <p:nvPr/>
        </p:nvSpPr>
        <p:spPr>
          <a:xfrm>
            <a:off x="3001817" y="997528"/>
            <a:ext cx="6557819" cy="289310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050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לבעלי היקר,</a:t>
            </a:r>
          </a:p>
          <a:p>
            <a:pPr algn="ctr"/>
            <a:r>
              <a:rPr lang="he-IL" sz="1050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ט"ו בשבט ראש השנה לאילנות, והאדם עץ השדה, הילד כשתיל רך, </a:t>
            </a:r>
          </a:p>
          <a:p>
            <a:pPr algn="ctr"/>
            <a:r>
              <a:rPr lang="he-IL" sz="1050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והנער לנטיעה פורה והבחור כפריחת האילן והאמא כטללי חיות על </a:t>
            </a:r>
            <a:r>
              <a:rPr lang="he-IL" sz="1050" dirty="0" err="1">
                <a:latin typeface="Guttman Yad-Brush" panose="02010401010101010101" pitchFamily="2" charset="-79"/>
                <a:cs typeface="Guttman Yad-Brush" panose="02010401010101010101" pitchFamily="2" charset="-79"/>
              </a:rPr>
              <a:t>כולםן</a:t>
            </a:r>
            <a:r>
              <a:rPr lang="he-IL" sz="1050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,</a:t>
            </a:r>
          </a:p>
          <a:p>
            <a:pPr algn="ctr"/>
            <a:r>
              <a:rPr lang="he-IL" sz="1050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אז אתה האבא של כולם, מסד הבית, שורש האילן המפואר - שמצל על כל בני המשפחה,</a:t>
            </a:r>
          </a:p>
          <a:p>
            <a:pPr algn="ctr"/>
            <a:r>
              <a:rPr lang="he-IL" sz="1050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בלב פתוח מתוך סבלנות נעימות ואורך רוח - מטפח ומרומם את כולנו, יום ביומו, ללא לאות,</a:t>
            </a:r>
          </a:p>
          <a:p>
            <a:pPr algn="ctr"/>
            <a:r>
              <a:rPr lang="he-IL" sz="1050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שוקד (שקד) על טיפוחנו ומתמודד עם קשייו (קשיו..) כל </a:t>
            </a:r>
            <a:r>
              <a:rPr lang="he-IL" sz="1050" dirty="0" err="1">
                <a:latin typeface="Guttman Yad-Brush" panose="02010401010101010101" pitchFamily="2" charset="-79"/>
                <a:cs typeface="Guttman Yad-Brush" panose="02010401010101010101" pitchFamily="2" charset="-79"/>
              </a:rPr>
              <a:t>כל</a:t>
            </a:r>
            <a:r>
              <a:rPr lang="he-IL" sz="1050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 ילד או ילדה, </a:t>
            </a:r>
          </a:p>
          <a:p>
            <a:pPr algn="ctr"/>
            <a:r>
              <a:rPr lang="he-IL" sz="1050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ואפילו אגוז קשה הפכת למלך (אגוז מלך), כי רק אתה יודע לחדור לגרעין נפש כל אחד, ולקדם (אגוז מקדמה) את ספינת הבית לעבר היעד המושלם</a:t>
            </a:r>
          </a:p>
          <a:p>
            <a:pPr algn="ctr"/>
            <a:endParaRPr lang="he-IL" sz="8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  <a:p>
            <a:pPr algn="ctr"/>
            <a:r>
              <a:rPr lang="he-IL" sz="1050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משכך התחבטתי רבות במה אבטא את הערכתי הרבה,</a:t>
            </a:r>
          </a:p>
          <a:p>
            <a:pPr algn="ctr"/>
            <a:r>
              <a:rPr lang="he-IL" sz="1050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אולי בעציץ קטן עם פרחים או עציץ מלאכותי ריחני? </a:t>
            </a:r>
          </a:p>
          <a:p>
            <a:pPr algn="ctr"/>
            <a:r>
              <a:rPr lang="he-IL" sz="1050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ואם להיות מקוריים אז יוגורט עם גרנולה ופירות טעימים חתוכים, אולי?</a:t>
            </a:r>
          </a:p>
          <a:p>
            <a:pPr algn="ctr"/>
            <a:endParaRPr lang="he-IL" sz="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  <a:p>
            <a:pPr algn="ctr"/>
            <a:r>
              <a:rPr lang="he-IL" sz="1050" dirty="0" err="1">
                <a:latin typeface="Guttman Yad-Brush" panose="02010401010101010101" pitchFamily="2" charset="-79"/>
                <a:cs typeface="Guttman Yad-Brush" panose="02010401010101010101" pitchFamily="2" charset="-79"/>
              </a:rPr>
              <a:t>ובתכלס</a:t>
            </a:r>
            <a:r>
              <a:rPr lang="he-IL" sz="1050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 קשה לפצח ולקלוע לטעם אישי של אדם משכמו ומעלה,</a:t>
            </a:r>
          </a:p>
          <a:p>
            <a:pPr algn="ctr"/>
            <a:r>
              <a:rPr lang="he-IL" sz="1050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וכדי לצאת מידי הספק, החלטתי לתת לך לפצח את זה...</a:t>
            </a:r>
          </a:p>
          <a:p>
            <a:pPr algn="ctr"/>
            <a:r>
              <a:rPr lang="he-IL" sz="1050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לסיום אאחל לי ולך, שנראה רק נחת ושמחה,</a:t>
            </a:r>
          </a:p>
          <a:p>
            <a:pPr algn="ctr"/>
            <a:r>
              <a:rPr lang="he-IL" sz="1050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ובפרי עמלנו לעולם תשרה הברכה!</a:t>
            </a:r>
          </a:p>
          <a:p>
            <a:pPr algn="ctr"/>
            <a:r>
              <a:rPr lang="he-IL" sz="1050" dirty="0">
                <a:latin typeface="Guttman Yad-Brush" panose="02010401010101010101" pitchFamily="2" charset="-79"/>
                <a:cs typeface="Guttman Yad-Brush" panose="02010401010101010101" pitchFamily="2" charset="-79"/>
              </a:rPr>
              <a:t>מעריכים מוקירים ואוהבים</a:t>
            </a:r>
          </a:p>
        </p:txBody>
      </p:sp>
    </p:spTree>
    <p:extLst>
      <p:ext uri="{BB962C8B-B14F-4D97-AF65-F5344CB8AC3E}">
        <p14:creationId xmlns:p14="http://schemas.microsoft.com/office/powerpoint/2010/main" val="1868678417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189</Words>
  <Application>Microsoft Office PowerPoint</Application>
  <PresentationFormat>מסך רחב</PresentationFormat>
  <Paragraphs>17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Guttman Yad-Brush</vt:lpstr>
      <vt:lpstr>ערכת נושא Office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משתמש</dc:creator>
  <cp:lastModifiedBy>משתמש</cp:lastModifiedBy>
  <cp:revision>3</cp:revision>
  <dcterms:created xsi:type="dcterms:W3CDTF">2024-01-24T14:21:49Z</dcterms:created>
  <dcterms:modified xsi:type="dcterms:W3CDTF">2024-01-24T14:34:23Z</dcterms:modified>
</cp:coreProperties>
</file>