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575BD7E-2B20-4188-9BEF-3FB783AEB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28494F6E-C067-49AF-A8B6-B6230BEC1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F5B1-F926-4511-A3B3-E792D5310807}" type="datetimeFigureOut">
              <a:rPr lang="he-IL" smtClean="0"/>
              <a:t>ז'/סיון/תשע"ט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2FB67189-3782-45AA-9804-072C54621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B553AA95-DA52-44F5-89D4-BE5A55516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79EC2-8819-40FE-9472-43B13D908C7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3293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BDAD99A2-DE36-496F-8B32-17CE9C206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62636084-836A-4387-9410-B8E363960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512890D-92EC-402C-8822-18861A3FA9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FF5B1-F926-4511-A3B3-E792D5310807}" type="datetimeFigureOut">
              <a:rPr lang="he-IL" smtClean="0"/>
              <a:t>ז'/סיון/תשע"ט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9B6284FC-7C0B-4AC4-96B9-8584C1E9BE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E989EBB-1C2D-453E-9E55-B7C00EFB92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79EC2-8819-40FE-9472-43B13D908C7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9553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514350" rtl="1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r" defTabSz="514350" rtl="1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r" defTabSz="514350" rtl="1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r" defTabSz="514350" rtl="1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>
            <a:extLst>
              <a:ext uri="{FF2B5EF4-FFF2-40B4-BE49-F238E27FC236}">
                <a16:creationId xmlns:a16="http://schemas.microsoft.com/office/drawing/2014/main" id="{47BA8923-97F6-4BB1-81FA-E3AF9ABC1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>
            <a:extLst>
              <a:ext uri="{FF2B5EF4-FFF2-40B4-BE49-F238E27FC236}">
                <a16:creationId xmlns:a16="http://schemas.microsoft.com/office/drawing/2014/main" id="{CB25B79B-C2C9-4602-B03A-03AD4CD9F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2157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>
            <a:extLst>
              <a:ext uri="{FF2B5EF4-FFF2-40B4-BE49-F238E27FC236}">
                <a16:creationId xmlns:a16="http://schemas.microsoft.com/office/drawing/2014/main" id="{58FE1072-A0D2-43FB-9C40-46B45DC15D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>
            <a:extLst>
              <a:ext uri="{FF2B5EF4-FFF2-40B4-BE49-F238E27FC236}">
                <a16:creationId xmlns:a16="http://schemas.microsoft.com/office/drawing/2014/main" id="{DB0A9A3F-2A8C-4C7D-8C41-DF0CFB0DA8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960954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נייר A4 ‏(210x297 מ"מ)</PresentationFormat>
  <Paragraphs>0</Paragraphs>
  <Slides>2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ערכת נושא Office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Or Hindi</dc:creator>
  <cp:lastModifiedBy>Or Hindi</cp:lastModifiedBy>
  <cp:revision>1</cp:revision>
  <dcterms:created xsi:type="dcterms:W3CDTF">2019-06-10T17:23:33Z</dcterms:created>
  <dcterms:modified xsi:type="dcterms:W3CDTF">2019-06-10T17:23:33Z</dcterms:modified>
</cp:coreProperties>
</file>