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96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31307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5926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7233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7880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539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4999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4128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0678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6407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656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05889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557E8-A2CE-49D8-BFF0-2ACC5CE073BE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BFE12-1193-4217-B975-73EF18D67DF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894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595595"/>
              </p:ext>
            </p:extLst>
          </p:nvPr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927217"/>
              </p:ext>
            </p:extLst>
          </p:nvPr>
        </p:nvGraphicFramePr>
        <p:xfrm>
          <a:off x="1052946" y="266007"/>
          <a:ext cx="9906000" cy="5846393"/>
        </p:xfrm>
        <a:graphic>
          <a:graphicData uri="http://schemas.openxmlformats.org/drawingml/2006/table">
            <a:tbl>
              <a:tblPr rtl="1" firstRow="1" bandRow="1">
                <a:tableStyleId>{00A15C55-8517-42AA-B614-E9B94910E393}</a:tableStyleId>
              </a:tblPr>
              <a:tblGrid>
                <a:gridCol w="2476500"/>
                <a:gridCol w="2476500"/>
                <a:gridCol w="2476500"/>
                <a:gridCol w="2476500"/>
              </a:tblGrid>
              <a:tr h="341626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תשובה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תשובה</a:t>
                      </a:r>
                      <a:endParaRPr lang="he-IL" dirty="0"/>
                    </a:p>
                  </a:txBody>
                  <a:tcPr/>
                </a:tc>
              </a:tr>
              <a:tr h="458124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4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4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  </a:t>
                      </a:r>
                      <a:r>
                        <a:rPr lang="he-IL" sz="24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4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 </a:t>
                      </a:r>
                      <a:endParaRPr lang="he-IL" sz="2400" dirty="0">
                        <a:solidFill>
                          <a:srgbClr val="FF0000"/>
                        </a:solidFill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11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</a:t>
                      </a:r>
                      <a:r>
                        <a:rPr lang="he-IL" sz="2800" baseline="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12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kern="12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ea typeface="+mn-ea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  <a:endParaRPr lang="he-IL" sz="2800" dirty="0">
                        <a:solidFill>
                          <a:srgbClr val="FF0000"/>
                        </a:solidFill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13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4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14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5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15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6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16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7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17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8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18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483971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9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19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</a:tr>
              <a:tr h="817193">
                <a:tc>
                  <a:txBody>
                    <a:bodyPr/>
                    <a:lstStyle/>
                    <a:p>
                      <a:pPr rtl="1"/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10</a:t>
                      </a:r>
                      <a:endParaRPr lang="he-IL" sz="2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dirty="0" smtClean="0">
                          <a:solidFill>
                            <a:srgbClr val="00B05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1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C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2</a:t>
                      </a:r>
                      <a:r>
                        <a:rPr lang="he-IL" sz="2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     </a:t>
                      </a:r>
                      <a:r>
                        <a:rPr lang="he-IL" sz="2800" dirty="0" smtClean="0">
                          <a:solidFill>
                            <a:srgbClr val="FF0000"/>
                          </a:solidFill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>
                          <a:latin typeface="Guttman Mantova" panose="02010401010101010101" pitchFamily="2" charset="-79"/>
                          <a:cs typeface="Guttman Mantova" panose="02010401010101010101" pitchFamily="2" charset="-79"/>
                        </a:rPr>
                        <a:t>ס"ה תשובות נכונות</a:t>
                      </a:r>
                      <a:endParaRPr lang="he-IL" sz="1800" dirty="0">
                        <a:latin typeface="Guttman Mantova" panose="02010401010101010101" pitchFamily="2" charset="-79"/>
                        <a:cs typeface="Guttman Mantova" panose="02010401010101010101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5589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84</Words>
  <Application>Microsoft Office PowerPoint</Application>
  <PresentationFormat>מסך רחב</PresentationFormat>
  <Paragraphs>44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Guttman Mantova</vt:lpstr>
      <vt:lpstr>Times New Roman</vt:lpstr>
      <vt:lpstr>ערכת נושא Office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יוסף שטיין</dc:creator>
  <cp:lastModifiedBy>יוסף שטיין</cp:lastModifiedBy>
  <cp:revision>3</cp:revision>
  <dcterms:created xsi:type="dcterms:W3CDTF">2019-12-23T12:24:52Z</dcterms:created>
  <dcterms:modified xsi:type="dcterms:W3CDTF">2019-12-23T12:44:37Z</dcterms:modified>
</cp:coreProperties>
</file>