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062" autoAdjust="0"/>
    <p:restoredTop sz="94660"/>
  </p:normalViewPr>
  <p:slideViewPr>
    <p:cSldViewPr snapToGrid="0">
      <p:cViewPr varScale="1">
        <p:scale>
          <a:sx n="89" d="100"/>
          <a:sy n="89" d="100"/>
        </p:scale>
        <p:origin x="102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9491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4187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2367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141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4900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0756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983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1318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269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1628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6465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1FA2F-8185-4D6E-B54D-E795275B7D50}" type="datetimeFigureOut">
              <a:rPr lang="he-IL" smtClean="0"/>
              <a:t>כ"ב/טבת/תש"פ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9217D-40D9-4CC4-A342-9CD844FFA3F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085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אליפסה 3"/>
          <p:cNvSpPr/>
          <p:nvPr/>
        </p:nvSpPr>
        <p:spPr>
          <a:xfrm>
            <a:off x="6716995" y="1538243"/>
            <a:ext cx="3931065" cy="3691783"/>
          </a:xfrm>
          <a:prstGeom prst="ellipse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6" name="מחבר ישר 5"/>
          <p:cNvCxnSpPr>
            <a:stCxn id="4" idx="0"/>
            <a:endCxn id="4" idx="4"/>
          </p:cNvCxnSpPr>
          <p:nvPr/>
        </p:nvCxnSpPr>
        <p:spPr>
          <a:xfrm>
            <a:off x="8682528" y="1538243"/>
            <a:ext cx="0" cy="369178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מחבר ישר 7"/>
          <p:cNvCxnSpPr/>
          <p:nvPr/>
        </p:nvCxnSpPr>
        <p:spPr>
          <a:xfrm flipH="1" flipV="1">
            <a:off x="5725676" y="794759"/>
            <a:ext cx="1375880" cy="143925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flipH="1" flipV="1">
            <a:off x="5674384" y="948583"/>
            <a:ext cx="1358805" cy="13817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H="1">
            <a:off x="6434976" y="3267415"/>
            <a:ext cx="4443812" cy="160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מחבר ישר 25"/>
          <p:cNvCxnSpPr/>
          <p:nvPr/>
        </p:nvCxnSpPr>
        <p:spPr>
          <a:xfrm flipH="1">
            <a:off x="6434976" y="3341516"/>
            <a:ext cx="4443812" cy="160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מחבר ישר 26"/>
          <p:cNvCxnSpPr/>
          <p:nvPr/>
        </p:nvCxnSpPr>
        <p:spPr>
          <a:xfrm flipH="1">
            <a:off x="6434976" y="3415617"/>
            <a:ext cx="4443812" cy="160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מחבר ישר 27"/>
          <p:cNvCxnSpPr/>
          <p:nvPr/>
        </p:nvCxnSpPr>
        <p:spPr>
          <a:xfrm flipH="1">
            <a:off x="6434976" y="3489718"/>
            <a:ext cx="4443812" cy="160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מחבר ישר 28"/>
          <p:cNvCxnSpPr/>
          <p:nvPr/>
        </p:nvCxnSpPr>
        <p:spPr>
          <a:xfrm flipH="1">
            <a:off x="6434976" y="3563819"/>
            <a:ext cx="4443812" cy="160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מחבר ישר 31"/>
          <p:cNvCxnSpPr/>
          <p:nvPr/>
        </p:nvCxnSpPr>
        <p:spPr>
          <a:xfrm flipH="1" flipV="1">
            <a:off x="5964962" y="455739"/>
            <a:ext cx="1316066" cy="15820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מחבר ישר 32"/>
          <p:cNvCxnSpPr/>
          <p:nvPr/>
        </p:nvCxnSpPr>
        <p:spPr>
          <a:xfrm flipH="1" flipV="1">
            <a:off x="5853856" y="606045"/>
            <a:ext cx="1320323" cy="15511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413607" y="948583"/>
            <a:ext cx="619582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smtClean="0"/>
              <a:t>30 ס"מ</a:t>
            </a:r>
            <a:endParaRPr lang="he-IL" sz="1100" dirty="0"/>
          </a:p>
        </p:txBody>
      </p:sp>
      <p:sp>
        <p:nvSpPr>
          <p:cNvPr id="48" name="TextBox 47"/>
          <p:cNvSpPr txBox="1"/>
          <p:nvPr/>
        </p:nvSpPr>
        <p:spPr>
          <a:xfrm>
            <a:off x="7988175" y="2998335"/>
            <a:ext cx="619582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smtClean="0"/>
              <a:t>50 ס"מ</a:t>
            </a:r>
            <a:endParaRPr lang="he-IL" sz="1100" dirty="0"/>
          </a:p>
        </p:txBody>
      </p:sp>
      <p:sp>
        <p:nvSpPr>
          <p:cNvPr id="49" name="מלבן 48"/>
          <p:cNvSpPr/>
          <p:nvPr/>
        </p:nvSpPr>
        <p:spPr>
          <a:xfrm>
            <a:off x="203522" y="744544"/>
            <a:ext cx="5007835" cy="2380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dirty="0"/>
          </a:p>
        </p:txBody>
      </p:sp>
      <p:cxnSp>
        <p:nvCxnSpPr>
          <p:cNvPr id="50" name="מחבר ישר 49"/>
          <p:cNvCxnSpPr/>
          <p:nvPr/>
        </p:nvCxnSpPr>
        <p:spPr>
          <a:xfrm flipV="1">
            <a:off x="297524" y="86356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308245" y="467444"/>
            <a:ext cx="484818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dirty="0" smtClean="0"/>
              <a:t>שלב 1 גומי ברוחב 3 ס"מ ---מס ס"מ כהיקף הראש--- אורך צמר כ-30 ס"מ</a:t>
            </a:r>
            <a:endParaRPr lang="he-IL" sz="1200" dirty="0"/>
          </a:p>
        </p:txBody>
      </p:sp>
      <p:cxnSp>
        <p:nvCxnSpPr>
          <p:cNvPr id="54" name="מחבר ישר 53"/>
          <p:cNvCxnSpPr/>
          <p:nvPr/>
        </p:nvCxnSpPr>
        <p:spPr>
          <a:xfrm flipV="1">
            <a:off x="342379" y="86356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מחבר ישר 54"/>
          <p:cNvCxnSpPr/>
          <p:nvPr/>
        </p:nvCxnSpPr>
        <p:spPr>
          <a:xfrm flipV="1">
            <a:off x="387234" y="86356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מחבר ישר 55"/>
          <p:cNvCxnSpPr/>
          <p:nvPr/>
        </p:nvCxnSpPr>
        <p:spPr>
          <a:xfrm flipV="1">
            <a:off x="432089" y="86356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מחבר ישר 56"/>
          <p:cNvCxnSpPr/>
          <p:nvPr/>
        </p:nvCxnSpPr>
        <p:spPr>
          <a:xfrm flipV="1">
            <a:off x="476944" y="86356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מחבר ישר 57"/>
          <p:cNvCxnSpPr/>
          <p:nvPr/>
        </p:nvCxnSpPr>
        <p:spPr>
          <a:xfrm flipV="1">
            <a:off x="521799" y="86356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מחבר ישר 58"/>
          <p:cNvCxnSpPr/>
          <p:nvPr/>
        </p:nvCxnSpPr>
        <p:spPr>
          <a:xfrm flipV="1">
            <a:off x="566654" y="86355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מחבר ישר 59"/>
          <p:cNvCxnSpPr/>
          <p:nvPr/>
        </p:nvCxnSpPr>
        <p:spPr>
          <a:xfrm flipV="1">
            <a:off x="611509" y="86355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מחבר ישר 60"/>
          <p:cNvCxnSpPr/>
          <p:nvPr/>
        </p:nvCxnSpPr>
        <p:spPr>
          <a:xfrm flipV="1">
            <a:off x="656364" y="86355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מחבר ישר 61"/>
          <p:cNvCxnSpPr/>
          <p:nvPr/>
        </p:nvCxnSpPr>
        <p:spPr>
          <a:xfrm flipV="1">
            <a:off x="701219" y="86355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מחבר ישר 62"/>
          <p:cNvCxnSpPr/>
          <p:nvPr/>
        </p:nvCxnSpPr>
        <p:spPr>
          <a:xfrm flipV="1">
            <a:off x="746074" y="86355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מחבר ישר 63"/>
          <p:cNvCxnSpPr/>
          <p:nvPr/>
        </p:nvCxnSpPr>
        <p:spPr>
          <a:xfrm flipV="1">
            <a:off x="790929" y="86355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מחבר ישר 64"/>
          <p:cNvCxnSpPr/>
          <p:nvPr/>
        </p:nvCxnSpPr>
        <p:spPr>
          <a:xfrm flipV="1">
            <a:off x="835784" y="86355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מחבר ישר 65"/>
          <p:cNvCxnSpPr/>
          <p:nvPr/>
        </p:nvCxnSpPr>
        <p:spPr>
          <a:xfrm flipV="1">
            <a:off x="880639" y="86355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מחבר ישר 66"/>
          <p:cNvCxnSpPr/>
          <p:nvPr/>
        </p:nvCxnSpPr>
        <p:spPr>
          <a:xfrm flipV="1">
            <a:off x="925494" y="86355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מחבר ישר 67"/>
          <p:cNvCxnSpPr/>
          <p:nvPr/>
        </p:nvCxnSpPr>
        <p:spPr>
          <a:xfrm flipV="1">
            <a:off x="970349" y="86355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מחבר ישר 68"/>
          <p:cNvCxnSpPr/>
          <p:nvPr/>
        </p:nvCxnSpPr>
        <p:spPr>
          <a:xfrm flipV="1">
            <a:off x="1015204" y="86354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מחבר ישר 69"/>
          <p:cNvCxnSpPr/>
          <p:nvPr/>
        </p:nvCxnSpPr>
        <p:spPr>
          <a:xfrm flipV="1">
            <a:off x="1060059" y="86354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מחבר ישר 70"/>
          <p:cNvCxnSpPr/>
          <p:nvPr/>
        </p:nvCxnSpPr>
        <p:spPr>
          <a:xfrm flipV="1">
            <a:off x="1104914" y="86354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מחבר ישר 71"/>
          <p:cNvCxnSpPr/>
          <p:nvPr/>
        </p:nvCxnSpPr>
        <p:spPr>
          <a:xfrm flipV="1">
            <a:off x="1149769" y="86354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מחבר ישר 72"/>
          <p:cNvCxnSpPr/>
          <p:nvPr/>
        </p:nvCxnSpPr>
        <p:spPr>
          <a:xfrm flipV="1">
            <a:off x="1194624" y="86354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מחבר ישר 73"/>
          <p:cNvCxnSpPr/>
          <p:nvPr/>
        </p:nvCxnSpPr>
        <p:spPr>
          <a:xfrm flipV="1">
            <a:off x="1239479" y="86354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מחבר ישר 74"/>
          <p:cNvCxnSpPr/>
          <p:nvPr/>
        </p:nvCxnSpPr>
        <p:spPr>
          <a:xfrm flipV="1">
            <a:off x="1284334" y="86354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מחבר ישר 75"/>
          <p:cNvCxnSpPr/>
          <p:nvPr/>
        </p:nvCxnSpPr>
        <p:spPr>
          <a:xfrm flipV="1">
            <a:off x="1329189" y="86354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מחבר ישר 76"/>
          <p:cNvCxnSpPr/>
          <p:nvPr/>
        </p:nvCxnSpPr>
        <p:spPr>
          <a:xfrm flipV="1">
            <a:off x="1374044" y="86354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מחבר ישר 77"/>
          <p:cNvCxnSpPr/>
          <p:nvPr/>
        </p:nvCxnSpPr>
        <p:spPr>
          <a:xfrm flipV="1">
            <a:off x="1418899" y="86354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מחבר ישר 78"/>
          <p:cNvCxnSpPr/>
          <p:nvPr/>
        </p:nvCxnSpPr>
        <p:spPr>
          <a:xfrm flipV="1">
            <a:off x="1463754" y="86353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מחבר ישר 79"/>
          <p:cNvCxnSpPr/>
          <p:nvPr/>
        </p:nvCxnSpPr>
        <p:spPr>
          <a:xfrm flipV="1">
            <a:off x="1508609" y="86353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מחבר ישר 80"/>
          <p:cNvCxnSpPr/>
          <p:nvPr/>
        </p:nvCxnSpPr>
        <p:spPr>
          <a:xfrm flipV="1">
            <a:off x="1553464" y="86353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מחבר ישר 81"/>
          <p:cNvCxnSpPr/>
          <p:nvPr/>
        </p:nvCxnSpPr>
        <p:spPr>
          <a:xfrm flipV="1">
            <a:off x="1598319" y="86353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מחבר ישר 82"/>
          <p:cNvCxnSpPr/>
          <p:nvPr/>
        </p:nvCxnSpPr>
        <p:spPr>
          <a:xfrm flipV="1">
            <a:off x="1643174" y="86353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מחבר ישר 83"/>
          <p:cNvCxnSpPr/>
          <p:nvPr/>
        </p:nvCxnSpPr>
        <p:spPr>
          <a:xfrm flipV="1">
            <a:off x="1688029" y="86353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מחבר ישר 84"/>
          <p:cNvCxnSpPr/>
          <p:nvPr/>
        </p:nvCxnSpPr>
        <p:spPr>
          <a:xfrm flipV="1">
            <a:off x="1732884" y="86353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מחבר ישר 85"/>
          <p:cNvCxnSpPr/>
          <p:nvPr/>
        </p:nvCxnSpPr>
        <p:spPr>
          <a:xfrm flipV="1">
            <a:off x="1777739" y="86353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מחבר ישר 86"/>
          <p:cNvCxnSpPr/>
          <p:nvPr/>
        </p:nvCxnSpPr>
        <p:spPr>
          <a:xfrm flipV="1">
            <a:off x="1822594" y="86353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מחבר ישר 87"/>
          <p:cNvCxnSpPr/>
          <p:nvPr/>
        </p:nvCxnSpPr>
        <p:spPr>
          <a:xfrm flipV="1">
            <a:off x="1867449" y="86353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מחבר ישר 88"/>
          <p:cNvCxnSpPr/>
          <p:nvPr/>
        </p:nvCxnSpPr>
        <p:spPr>
          <a:xfrm flipV="1">
            <a:off x="1912304" y="86352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מחבר ישר 89"/>
          <p:cNvCxnSpPr/>
          <p:nvPr/>
        </p:nvCxnSpPr>
        <p:spPr>
          <a:xfrm flipV="1">
            <a:off x="1957159" y="86352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מחבר ישר 90"/>
          <p:cNvCxnSpPr/>
          <p:nvPr/>
        </p:nvCxnSpPr>
        <p:spPr>
          <a:xfrm flipV="1">
            <a:off x="2002014" y="86352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מחבר ישר 91"/>
          <p:cNvCxnSpPr/>
          <p:nvPr/>
        </p:nvCxnSpPr>
        <p:spPr>
          <a:xfrm flipV="1">
            <a:off x="2046869" y="86352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מחבר ישר 92"/>
          <p:cNvCxnSpPr/>
          <p:nvPr/>
        </p:nvCxnSpPr>
        <p:spPr>
          <a:xfrm flipV="1">
            <a:off x="2091724" y="86352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מחבר ישר 93"/>
          <p:cNvCxnSpPr/>
          <p:nvPr/>
        </p:nvCxnSpPr>
        <p:spPr>
          <a:xfrm flipV="1">
            <a:off x="2136579" y="86352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מחבר ישר 94"/>
          <p:cNvCxnSpPr/>
          <p:nvPr/>
        </p:nvCxnSpPr>
        <p:spPr>
          <a:xfrm flipV="1">
            <a:off x="2181434" y="86352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מחבר ישר 95"/>
          <p:cNvCxnSpPr/>
          <p:nvPr/>
        </p:nvCxnSpPr>
        <p:spPr>
          <a:xfrm flipV="1">
            <a:off x="2226289" y="86352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מחבר ישר 96"/>
          <p:cNvCxnSpPr/>
          <p:nvPr/>
        </p:nvCxnSpPr>
        <p:spPr>
          <a:xfrm flipV="1">
            <a:off x="2271144" y="86352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מחבר ישר 97"/>
          <p:cNvCxnSpPr/>
          <p:nvPr/>
        </p:nvCxnSpPr>
        <p:spPr>
          <a:xfrm flipV="1">
            <a:off x="2315999" y="86352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9" name="מחבר ישר 98"/>
          <p:cNvCxnSpPr/>
          <p:nvPr/>
        </p:nvCxnSpPr>
        <p:spPr>
          <a:xfrm flipV="1">
            <a:off x="2360854" y="86351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0" name="מחבר ישר 99"/>
          <p:cNvCxnSpPr/>
          <p:nvPr/>
        </p:nvCxnSpPr>
        <p:spPr>
          <a:xfrm flipV="1">
            <a:off x="2405709" y="86351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1" name="מחבר ישר 100"/>
          <p:cNvCxnSpPr/>
          <p:nvPr/>
        </p:nvCxnSpPr>
        <p:spPr>
          <a:xfrm flipV="1">
            <a:off x="2450564" y="86351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מחבר ישר 101"/>
          <p:cNvCxnSpPr/>
          <p:nvPr/>
        </p:nvCxnSpPr>
        <p:spPr>
          <a:xfrm flipV="1">
            <a:off x="2495419" y="86351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מחבר ישר 102"/>
          <p:cNvCxnSpPr/>
          <p:nvPr/>
        </p:nvCxnSpPr>
        <p:spPr>
          <a:xfrm flipV="1">
            <a:off x="2540274" y="86351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4" name="מחבר ישר 103"/>
          <p:cNvCxnSpPr/>
          <p:nvPr/>
        </p:nvCxnSpPr>
        <p:spPr>
          <a:xfrm flipV="1">
            <a:off x="2585129" y="86351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מחבר ישר 104"/>
          <p:cNvCxnSpPr/>
          <p:nvPr/>
        </p:nvCxnSpPr>
        <p:spPr>
          <a:xfrm flipV="1">
            <a:off x="2629984" y="86351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" name="מחבר ישר 105"/>
          <p:cNvCxnSpPr/>
          <p:nvPr/>
        </p:nvCxnSpPr>
        <p:spPr>
          <a:xfrm flipV="1">
            <a:off x="2674839" y="86351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מחבר ישר 106"/>
          <p:cNvCxnSpPr/>
          <p:nvPr/>
        </p:nvCxnSpPr>
        <p:spPr>
          <a:xfrm flipV="1">
            <a:off x="2719694" y="86351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8" name="מחבר ישר 107"/>
          <p:cNvCxnSpPr/>
          <p:nvPr/>
        </p:nvCxnSpPr>
        <p:spPr>
          <a:xfrm flipV="1">
            <a:off x="2764549" y="86351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מחבר ישר 108"/>
          <p:cNvCxnSpPr/>
          <p:nvPr/>
        </p:nvCxnSpPr>
        <p:spPr>
          <a:xfrm flipV="1">
            <a:off x="2809404" y="86350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0" name="מחבר ישר 109"/>
          <p:cNvCxnSpPr/>
          <p:nvPr/>
        </p:nvCxnSpPr>
        <p:spPr>
          <a:xfrm flipV="1">
            <a:off x="2854259" y="86350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מחבר ישר 110"/>
          <p:cNvCxnSpPr/>
          <p:nvPr/>
        </p:nvCxnSpPr>
        <p:spPr>
          <a:xfrm flipV="1">
            <a:off x="2899114" y="86350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מחבר ישר 111"/>
          <p:cNvCxnSpPr/>
          <p:nvPr/>
        </p:nvCxnSpPr>
        <p:spPr>
          <a:xfrm flipV="1">
            <a:off x="2943969" y="86350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3" name="מחבר ישר 112"/>
          <p:cNvCxnSpPr/>
          <p:nvPr/>
        </p:nvCxnSpPr>
        <p:spPr>
          <a:xfrm flipV="1">
            <a:off x="2988824" y="86350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4" name="מחבר ישר 113"/>
          <p:cNvCxnSpPr/>
          <p:nvPr/>
        </p:nvCxnSpPr>
        <p:spPr>
          <a:xfrm flipV="1">
            <a:off x="3033679" y="86350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5" name="מחבר ישר 114"/>
          <p:cNvCxnSpPr/>
          <p:nvPr/>
        </p:nvCxnSpPr>
        <p:spPr>
          <a:xfrm flipV="1">
            <a:off x="3078534" y="86350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מחבר ישר 115"/>
          <p:cNvCxnSpPr/>
          <p:nvPr/>
        </p:nvCxnSpPr>
        <p:spPr>
          <a:xfrm flipV="1">
            <a:off x="3123389" y="86350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מחבר ישר 116"/>
          <p:cNvCxnSpPr/>
          <p:nvPr/>
        </p:nvCxnSpPr>
        <p:spPr>
          <a:xfrm flipV="1">
            <a:off x="3168244" y="86350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8" name="מחבר ישר 117"/>
          <p:cNvCxnSpPr/>
          <p:nvPr/>
        </p:nvCxnSpPr>
        <p:spPr>
          <a:xfrm flipV="1">
            <a:off x="3213099" y="86350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מחבר ישר 118"/>
          <p:cNvCxnSpPr/>
          <p:nvPr/>
        </p:nvCxnSpPr>
        <p:spPr>
          <a:xfrm flipV="1">
            <a:off x="3257954" y="86349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0" name="מחבר ישר 119"/>
          <p:cNvCxnSpPr/>
          <p:nvPr/>
        </p:nvCxnSpPr>
        <p:spPr>
          <a:xfrm flipV="1">
            <a:off x="3302809" y="86349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מחבר ישר 120"/>
          <p:cNvCxnSpPr/>
          <p:nvPr/>
        </p:nvCxnSpPr>
        <p:spPr>
          <a:xfrm flipV="1">
            <a:off x="3347664" y="86349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2" name="מחבר ישר 121"/>
          <p:cNvCxnSpPr/>
          <p:nvPr/>
        </p:nvCxnSpPr>
        <p:spPr>
          <a:xfrm flipV="1">
            <a:off x="3392519" y="86349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3" name="מחבר ישר 122"/>
          <p:cNvCxnSpPr/>
          <p:nvPr/>
        </p:nvCxnSpPr>
        <p:spPr>
          <a:xfrm flipV="1">
            <a:off x="3437374" y="86349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מחבר ישר 123"/>
          <p:cNvCxnSpPr/>
          <p:nvPr/>
        </p:nvCxnSpPr>
        <p:spPr>
          <a:xfrm flipV="1">
            <a:off x="3482229" y="86349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מחבר ישר 124"/>
          <p:cNvCxnSpPr/>
          <p:nvPr/>
        </p:nvCxnSpPr>
        <p:spPr>
          <a:xfrm flipV="1">
            <a:off x="3527084" y="86349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מחבר ישר 125"/>
          <p:cNvCxnSpPr/>
          <p:nvPr/>
        </p:nvCxnSpPr>
        <p:spPr>
          <a:xfrm flipV="1">
            <a:off x="3571939" y="86349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7" name="מחבר ישר 126"/>
          <p:cNvCxnSpPr/>
          <p:nvPr/>
        </p:nvCxnSpPr>
        <p:spPr>
          <a:xfrm flipV="1">
            <a:off x="3616794" y="86349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8" name="מחבר ישר 127"/>
          <p:cNvCxnSpPr/>
          <p:nvPr/>
        </p:nvCxnSpPr>
        <p:spPr>
          <a:xfrm flipV="1">
            <a:off x="3661649" y="86349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9" name="מחבר ישר 128"/>
          <p:cNvCxnSpPr/>
          <p:nvPr/>
        </p:nvCxnSpPr>
        <p:spPr>
          <a:xfrm flipV="1">
            <a:off x="3706504" y="86348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0" name="מחבר ישר 129"/>
          <p:cNvCxnSpPr/>
          <p:nvPr/>
        </p:nvCxnSpPr>
        <p:spPr>
          <a:xfrm flipV="1">
            <a:off x="3751359" y="86348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מחבר ישר 130"/>
          <p:cNvCxnSpPr/>
          <p:nvPr/>
        </p:nvCxnSpPr>
        <p:spPr>
          <a:xfrm flipV="1">
            <a:off x="3796214" y="86348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מחבר ישר 131"/>
          <p:cNvCxnSpPr/>
          <p:nvPr/>
        </p:nvCxnSpPr>
        <p:spPr>
          <a:xfrm flipV="1">
            <a:off x="3841069" y="86348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3" name="מחבר ישר 132"/>
          <p:cNvCxnSpPr/>
          <p:nvPr/>
        </p:nvCxnSpPr>
        <p:spPr>
          <a:xfrm flipV="1">
            <a:off x="3885924" y="86348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מחבר ישר 133"/>
          <p:cNvCxnSpPr/>
          <p:nvPr/>
        </p:nvCxnSpPr>
        <p:spPr>
          <a:xfrm flipV="1">
            <a:off x="3930779" y="86348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5" name="מחבר ישר 134"/>
          <p:cNvCxnSpPr/>
          <p:nvPr/>
        </p:nvCxnSpPr>
        <p:spPr>
          <a:xfrm flipV="1">
            <a:off x="3975634" y="86348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6" name="מחבר ישר 135"/>
          <p:cNvCxnSpPr/>
          <p:nvPr/>
        </p:nvCxnSpPr>
        <p:spPr>
          <a:xfrm flipV="1">
            <a:off x="4020489" y="86348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7" name="מחבר ישר 136"/>
          <p:cNvCxnSpPr/>
          <p:nvPr/>
        </p:nvCxnSpPr>
        <p:spPr>
          <a:xfrm flipV="1">
            <a:off x="4065344" y="86348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8" name="מחבר ישר 137"/>
          <p:cNvCxnSpPr/>
          <p:nvPr/>
        </p:nvCxnSpPr>
        <p:spPr>
          <a:xfrm flipV="1">
            <a:off x="4110199" y="86348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9" name="מחבר ישר 138"/>
          <p:cNvCxnSpPr/>
          <p:nvPr/>
        </p:nvCxnSpPr>
        <p:spPr>
          <a:xfrm flipV="1">
            <a:off x="4155054" y="86347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מחבר ישר 139"/>
          <p:cNvCxnSpPr/>
          <p:nvPr/>
        </p:nvCxnSpPr>
        <p:spPr>
          <a:xfrm flipV="1">
            <a:off x="4199909" y="86347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1" name="מחבר ישר 140"/>
          <p:cNvCxnSpPr/>
          <p:nvPr/>
        </p:nvCxnSpPr>
        <p:spPr>
          <a:xfrm flipV="1">
            <a:off x="4244764" y="86347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2" name="מחבר ישר 141"/>
          <p:cNvCxnSpPr/>
          <p:nvPr/>
        </p:nvCxnSpPr>
        <p:spPr>
          <a:xfrm flipV="1">
            <a:off x="4289619" y="86347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3" name="מחבר ישר 142"/>
          <p:cNvCxnSpPr/>
          <p:nvPr/>
        </p:nvCxnSpPr>
        <p:spPr>
          <a:xfrm flipV="1">
            <a:off x="4334474" y="86347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4" name="מחבר ישר 143"/>
          <p:cNvCxnSpPr/>
          <p:nvPr/>
        </p:nvCxnSpPr>
        <p:spPr>
          <a:xfrm flipV="1">
            <a:off x="4379329" y="86347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5" name="מחבר ישר 144"/>
          <p:cNvCxnSpPr/>
          <p:nvPr/>
        </p:nvCxnSpPr>
        <p:spPr>
          <a:xfrm flipV="1">
            <a:off x="4424184" y="86347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6" name="מחבר ישר 145"/>
          <p:cNvCxnSpPr/>
          <p:nvPr/>
        </p:nvCxnSpPr>
        <p:spPr>
          <a:xfrm flipV="1">
            <a:off x="4469039" y="86347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7" name="מחבר ישר 146"/>
          <p:cNvCxnSpPr/>
          <p:nvPr/>
        </p:nvCxnSpPr>
        <p:spPr>
          <a:xfrm flipV="1">
            <a:off x="4513894" y="86347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8" name="מחבר ישר 147"/>
          <p:cNvCxnSpPr/>
          <p:nvPr/>
        </p:nvCxnSpPr>
        <p:spPr>
          <a:xfrm flipV="1">
            <a:off x="4558749" y="86347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9" name="מחבר ישר 148"/>
          <p:cNvCxnSpPr/>
          <p:nvPr/>
        </p:nvCxnSpPr>
        <p:spPr>
          <a:xfrm flipV="1">
            <a:off x="4603604" y="86346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0" name="מחבר ישר 149"/>
          <p:cNvCxnSpPr/>
          <p:nvPr/>
        </p:nvCxnSpPr>
        <p:spPr>
          <a:xfrm flipV="1">
            <a:off x="4648459" y="86346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1" name="מחבר ישר 150"/>
          <p:cNvCxnSpPr/>
          <p:nvPr/>
        </p:nvCxnSpPr>
        <p:spPr>
          <a:xfrm flipV="1">
            <a:off x="4693314" y="86346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2" name="מחבר ישר 151"/>
          <p:cNvCxnSpPr/>
          <p:nvPr/>
        </p:nvCxnSpPr>
        <p:spPr>
          <a:xfrm flipV="1">
            <a:off x="4738169" y="86346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3" name="מחבר ישר 152"/>
          <p:cNvCxnSpPr/>
          <p:nvPr/>
        </p:nvCxnSpPr>
        <p:spPr>
          <a:xfrm flipV="1">
            <a:off x="4783024" y="86346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4" name="מחבר ישר 153"/>
          <p:cNvCxnSpPr/>
          <p:nvPr/>
        </p:nvCxnSpPr>
        <p:spPr>
          <a:xfrm flipV="1">
            <a:off x="4827879" y="86346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5" name="מחבר ישר 154"/>
          <p:cNvCxnSpPr/>
          <p:nvPr/>
        </p:nvCxnSpPr>
        <p:spPr>
          <a:xfrm flipV="1">
            <a:off x="4872734" y="86346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6" name="מחבר ישר 155"/>
          <p:cNvCxnSpPr/>
          <p:nvPr/>
        </p:nvCxnSpPr>
        <p:spPr>
          <a:xfrm flipV="1">
            <a:off x="4917589" y="86346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7" name="מחבר ישר 156"/>
          <p:cNvCxnSpPr/>
          <p:nvPr/>
        </p:nvCxnSpPr>
        <p:spPr>
          <a:xfrm flipV="1">
            <a:off x="4962444" y="86346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8" name="מחבר ישר 157"/>
          <p:cNvCxnSpPr/>
          <p:nvPr/>
        </p:nvCxnSpPr>
        <p:spPr>
          <a:xfrm flipV="1">
            <a:off x="5007299" y="86346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9" name="מחבר ישר 158"/>
          <p:cNvCxnSpPr/>
          <p:nvPr/>
        </p:nvCxnSpPr>
        <p:spPr>
          <a:xfrm flipV="1">
            <a:off x="5052154" y="86345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0" name="מחבר ישר 159"/>
          <p:cNvCxnSpPr/>
          <p:nvPr/>
        </p:nvCxnSpPr>
        <p:spPr>
          <a:xfrm flipV="1">
            <a:off x="5097009" y="86345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1" name="מחבר ישר 160"/>
          <p:cNvCxnSpPr/>
          <p:nvPr/>
        </p:nvCxnSpPr>
        <p:spPr>
          <a:xfrm flipV="1">
            <a:off x="5141864" y="86345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2" name="מחבר ישר 161"/>
          <p:cNvCxnSpPr/>
          <p:nvPr/>
        </p:nvCxnSpPr>
        <p:spPr>
          <a:xfrm flipV="1">
            <a:off x="5186719" y="86345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3" name="מחבר ישר 162"/>
          <p:cNvCxnSpPr/>
          <p:nvPr/>
        </p:nvCxnSpPr>
        <p:spPr>
          <a:xfrm flipV="1">
            <a:off x="255929" y="86345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4" name="מלבן 163"/>
          <p:cNvSpPr/>
          <p:nvPr/>
        </p:nvSpPr>
        <p:spPr>
          <a:xfrm>
            <a:off x="193590" y="4633814"/>
            <a:ext cx="5007835" cy="2380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dirty="0"/>
          </a:p>
        </p:txBody>
      </p:sp>
      <p:cxnSp>
        <p:nvCxnSpPr>
          <p:cNvPr id="165" name="מחבר ישר 164"/>
          <p:cNvCxnSpPr/>
          <p:nvPr/>
        </p:nvCxnSpPr>
        <p:spPr>
          <a:xfrm flipV="1">
            <a:off x="270500" y="382133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6" name="TextBox 165"/>
          <p:cNvSpPr txBox="1"/>
          <p:nvPr/>
        </p:nvSpPr>
        <p:spPr>
          <a:xfrm>
            <a:off x="129095" y="3457592"/>
            <a:ext cx="517794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/>
              <a:t>שלב 2 גומי ברוחב 3 ס"מ ---מס ס"מ כקוטר הראש– תפר באמצע אורך צמר כ-50 ס"מ</a:t>
            </a:r>
            <a:endParaRPr lang="he-IL" sz="1200" dirty="0"/>
          </a:p>
        </p:txBody>
      </p:sp>
      <p:cxnSp>
        <p:nvCxnSpPr>
          <p:cNvPr id="167" name="מחבר ישר 166"/>
          <p:cNvCxnSpPr/>
          <p:nvPr/>
        </p:nvCxnSpPr>
        <p:spPr>
          <a:xfrm flipV="1">
            <a:off x="315355" y="382133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8" name="מחבר ישר 167"/>
          <p:cNvCxnSpPr/>
          <p:nvPr/>
        </p:nvCxnSpPr>
        <p:spPr>
          <a:xfrm flipV="1">
            <a:off x="360210" y="382133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9" name="מחבר ישר 168"/>
          <p:cNvCxnSpPr/>
          <p:nvPr/>
        </p:nvCxnSpPr>
        <p:spPr>
          <a:xfrm flipV="1">
            <a:off x="405065" y="382133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0" name="מחבר ישר 169"/>
          <p:cNvCxnSpPr/>
          <p:nvPr/>
        </p:nvCxnSpPr>
        <p:spPr>
          <a:xfrm flipV="1">
            <a:off x="449920" y="382133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1" name="מחבר ישר 170"/>
          <p:cNvCxnSpPr/>
          <p:nvPr/>
        </p:nvCxnSpPr>
        <p:spPr>
          <a:xfrm flipV="1">
            <a:off x="494775" y="382133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2" name="מחבר ישר 171"/>
          <p:cNvCxnSpPr/>
          <p:nvPr/>
        </p:nvCxnSpPr>
        <p:spPr>
          <a:xfrm flipV="1">
            <a:off x="539630" y="382133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3" name="מחבר ישר 172"/>
          <p:cNvCxnSpPr/>
          <p:nvPr/>
        </p:nvCxnSpPr>
        <p:spPr>
          <a:xfrm flipV="1">
            <a:off x="584485" y="382133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4" name="מחבר ישר 173"/>
          <p:cNvCxnSpPr/>
          <p:nvPr/>
        </p:nvCxnSpPr>
        <p:spPr>
          <a:xfrm flipV="1">
            <a:off x="629340" y="382133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5" name="מחבר ישר 174"/>
          <p:cNvCxnSpPr/>
          <p:nvPr/>
        </p:nvCxnSpPr>
        <p:spPr>
          <a:xfrm flipV="1">
            <a:off x="674195" y="382133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6" name="מחבר ישר 175"/>
          <p:cNvCxnSpPr/>
          <p:nvPr/>
        </p:nvCxnSpPr>
        <p:spPr>
          <a:xfrm flipV="1">
            <a:off x="719050" y="382132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7" name="מחבר ישר 176"/>
          <p:cNvCxnSpPr/>
          <p:nvPr/>
        </p:nvCxnSpPr>
        <p:spPr>
          <a:xfrm flipV="1">
            <a:off x="763905" y="382132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8" name="מחבר ישר 177"/>
          <p:cNvCxnSpPr/>
          <p:nvPr/>
        </p:nvCxnSpPr>
        <p:spPr>
          <a:xfrm flipV="1">
            <a:off x="808760" y="382132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9" name="מחבר ישר 178"/>
          <p:cNvCxnSpPr/>
          <p:nvPr/>
        </p:nvCxnSpPr>
        <p:spPr>
          <a:xfrm flipV="1">
            <a:off x="853615" y="382132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0" name="מחבר ישר 179"/>
          <p:cNvCxnSpPr/>
          <p:nvPr/>
        </p:nvCxnSpPr>
        <p:spPr>
          <a:xfrm flipV="1">
            <a:off x="898470" y="382132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1" name="מחבר ישר 180"/>
          <p:cNvCxnSpPr/>
          <p:nvPr/>
        </p:nvCxnSpPr>
        <p:spPr>
          <a:xfrm flipV="1">
            <a:off x="943325" y="382132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2" name="מחבר ישר 181"/>
          <p:cNvCxnSpPr/>
          <p:nvPr/>
        </p:nvCxnSpPr>
        <p:spPr>
          <a:xfrm flipV="1">
            <a:off x="988180" y="382132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3" name="מחבר ישר 182"/>
          <p:cNvCxnSpPr/>
          <p:nvPr/>
        </p:nvCxnSpPr>
        <p:spPr>
          <a:xfrm flipV="1">
            <a:off x="1033035" y="382132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4" name="מחבר ישר 183"/>
          <p:cNvCxnSpPr/>
          <p:nvPr/>
        </p:nvCxnSpPr>
        <p:spPr>
          <a:xfrm flipV="1">
            <a:off x="1077890" y="382132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5" name="מחבר ישר 184"/>
          <p:cNvCxnSpPr/>
          <p:nvPr/>
        </p:nvCxnSpPr>
        <p:spPr>
          <a:xfrm flipV="1">
            <a:off x="1122745" y="382132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6" name="מחבר ישר 185"/>
          <p:cNvCxnSpPr/>
          <p:nvPr/>
        </p:nvCxnSpPr>
        <p:spPr>
          <a:xfrm flipV="1">
            <a:off x="1167600" y="382131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7" name="מחבר ישר 186"/>
          <p:cNvCxnSpPr/>
          <p:nvPr/>
        </p:nvCxnSpPr>
        <p:spPr>
          <a:xfrm flipV="1">
            <a:off x="1212455" y="382131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8" name="מחבר ישר 187"/>
          <p:cNvCxnSpPr/>
          <p:nvPr/>
        </p:nvCxnSpPr>
        <p:spPr>
          <a:xfrm flipV="1">
            <a:off x="1257310" y="382131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9" name="מחבר ישר 188"/>
          <p:cNvCxnSpPr/>
          <p:nvPr/>
        </p:nvCxnSpPr>
        <p:spPr>
          <a:xfrm flipV="1">
            <a:off x="1302165" y="382131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0" name="מחבר ישר 189"/>
          <p:cNvCxnSpPr/>
          <p:nvPr/>
        </p:nvCxnSpPr>
        <p:spPr>
          <a:xfrm flipV="1">
            <a:off x="1347020" y="382131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1" name="מחבר ישר 190"/>
          <p:cNvCxnSpPr/>
          <p:nvPr/>
        </p:nvCxnSpPr>
        <p:spPr>
          <a:xfrm flipV="1">
            <a:off x="1391875" y="382131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2" name="מחבר ישר 191"/>
          <p:cNvCxnSpPr/>
          <p:nvPr/>
        </p:nvCxnSpPr>
        <p:spPr>
          <a:xfrm flipV="1">
            <a:off x="1436730" y="382131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3" name="מחבר ישר 192"/>
          <p:cNvCxnSpPr/>
          <p:nvPr/>
        </p:nvCxnSpPr>
        <p:spPr>
          <a:xfrm flipV="1">
            <a:off x="1481585" y="382131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4" name="מחבר ישר 193"/>
          <p:cNvCxnSpPr/>
          <p:nvPr/>
        </p:nvCxnSpPr>
        <p:spPr>
          <a:xfrm flipV="1">
            <a:off x="1526440" y="382131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5" name="מחבר ישר 194"/>
          <p:cNvCxnSpPr/>
          <p:nvPr/>
        </p:nvCxnSpPr>
        <p:spPr>
          <a:xfrm flipV="1">
            <a:off x="1571295" y="382131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6" name="מחבר ישר 195"/>
          <p:cNvCxnSpPr/>
          <p:nvPr/>
        </p:nvCxnSpPr>
        <p:spPr>
          <a:xfrm flipV="1">
            <a:off x="1616150" y="382130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7" name="מחבר ישר 196"/>
          <p:cNvCxnSpPr/>
          <p:nvPr/>
        </p:nvCxnSpPr>
        <p:spPr>
          <a:xfrm flipV="1">
            <a:off x="1661005" y="382130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8" name="מחבר ישר 197"/>
          <p:cNvCxnSpPr/>
          <p:nvPr/>
        </p:nvCxnSpPr>
        <p:spPr>
          <a:xfrm flipV="1">
            <a:off x="1705860" y="382130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9" name="מחבר ישר 198"/>
          <p:cNvCxnSpPr/>
          <p:nvPr/>
        </p:nvCxnSpPr>
        <p:spPr>
          <a:xfrm flipV="1">
            <a:off x="1750715" y="382130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0" name="מחבר ישר 199"/>
          <p:cNvCxnSpPr/>
          <p:nvPr/>
        </p:nvCxnSpPr>
        <p:spPr>
          <a:xfrm flipV="1">
            <a:off x="1795570" y="382130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1" name="מחבר ישר 200"/>
          <p:cNvCxnSpPr/>
          <p:nvPr/>
        </p:nvCxnSpPr>
        <p:spPr>
          <a:xfrm flipV="1">
            <a:off x="1840425" y="382130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2" name="מחבר ישר 201"/>
          <p:cNvCxnSpPr/>
          <p:nvPr/>
        </p:nvCxnSpPr>
        <p:spPr>
          <a:xfrm flipV="1">
            <a:off x="1885280" y="382130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3" name="מחבר ישר 202"/>
          <p:cNvCxnSpPr/>
          <p:nvPr/>
        </p:nvCxnSpPr>
        <p:spPr>
          <a:xfrm flipV="1">
            <a:off x="1930135" y="382130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4" name="מחבר ישר 203"/>
          <p:cNvCxnSpPr/>
          <p:nvPr/>
        </p:nvCxnSpPr>
        <p:spPr>
          <a:xfrm flipV="1">
            <a:off x="1974990" y="382130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5" name="מחבר ישר 204"/>
          <p:cNvCxnSpPr/>
          <p:nvPr/>
        </p:nvCxnSpPr>
        <p:spPr>
          <a:xfrm flipV="1">
            <a:off x="2019845" y="382130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6" name="מחבר ישר 205"/>
          <p:cNvCxnSpPr/>
          <p:nvPr/>
        </p:nvCxnSpPr>
        <p:spPr>
          <a:xfrm flipV="1">
            <a:off x="2064700" y="382129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7" name="מחבר ישר 206"/>
          <p:cNvCxnSpPr/>
          <p:nvPr/>
        </p:nvCxnSpPr>
        <p:spPr>
          <a:xfrm flipV="1">
            <a:off x="2109555" y="382129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8" name="מחבר ישר 207"/>
          <p:cNvCxnSpPr/>
          <p:nvPr/>
        </p:nvCxnSpPr>
        <p:spPr>
          <a:xfrm flipV="1">
            <a:off x="2154410" y="382129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9" name="מחבר ישר 208"/>
          <p:cNvCxnSpPr/>
          <p:nvPr/>
        </p:nvCxnSpPr>
        <p:spPr>
          <a:xfrm flipV="1">
            <a:off x="2199265" y="382129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0" name="מחבר ישר 209"/>
          <p:cNvCxnSpPr/>
          <p:nvPr/>
        </p:nvCxnSpPr>
        <p:spPr>
          <a:xfrm flipV="1">
            <a:off x="2244120" y="382129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1" name="מחבר ישר 210"/>
          <p:cNvCxnSpPr/>
          <p:nvPr/>
        </p:nvCxnSpPr>
        <p:spPr>
          <a:xfrm flipV="1">
            <a:off x="2288975" y="382129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2" name="מחבר ישר 211"/>
          <p:cNvCxnSpPr/>
          <p:nvPr/>
        </p:nvCxnSpPr>
        <p:spPr>
          <a:xfrm flipV="1">
            <a:off x="2333830" y="382129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3" name="מחבר ישר 212"/>
          <p:cNvCxnSpPr/>
          <p:nvPr/>
        </p:nvCxnSpPr>
        <p:spPr>
          <a:xfrm flipV="1">
            <a:off x="2378685" y="382129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4" name="מחבר ישר 213"/>
          <p:cNvCxnSpPr/>
          <p:nvPr/>
        </p:nvCxnSpPr>
        <p:spPr>
          <a:xfrm flipV="1">
            <a:off x="2423540" y="382129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5" name="מחבר ישר 214"/>
          <p:cNvCxnSpPr/>
          <p:nvPr/>
        </p:nvCxnSpPr>
        <p:spPr>
          <a:xfrm flipV="1">
            <a:off x="2468395" y="382129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6" name="מחבר ישר 215"/>
          <p:cNvCxnSpPr/>
          <p:nvPr/>
        </p:nvCxnSpPr>
        <p:spPr>
          <a:xfrm flipV="1">
            <a:off x="2513250" y="382128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7" name="מחבר ישר 216"/>
          <p:cNvCxnSpPr/>
          <p:nvPr/>
        </p:nvCxnSpPr>
        <p:spPr>
          <a:xfrm flipV="1">
            <a:off x="2558105" y="382128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8" name="מחבר ישר 217"/>
          <p:cNvCxnSpPr/>
          <p:nvPr/>
        </p:nvCxnSpPr>
        <p:spPr>
          <a:xfrm flipV="1">
            <a:off x="2602960" y="382128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9" name="מחבר ישר 218"/>
          <p:cNvCxnSpPr/>
          <p:nvPr/>
        </p:nvCxnSpPr>
        <p:spPr>
          <a:xfrm flipV="1">
            <a:off x="2647815" y="382128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0" name="מחבר ישר 219"/>
          <p:cNvCxnSpPr/>
          <p:nvPr/>
        </p:nvCxnSpPr>
        <p:spPr>
          <a:xfrm flipV="1">
            <a:off x="2692670" y="382128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1" name="מחבר ישר 220"/>
          <p:cNvCxnSpPr/>
          <p:nvPr/>
        </p:nvCxnSpPr>
        <p:spPr>
          <a:xfrm flipV="1">
            <a:off x="2737525" y="382128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2" name="מחבר ישר 221"/>
          <p:cNvCxnSpPr/>
          <p:nvPr/>
        </p:nvCxnSpPr>
        <p:spPr>
          <a:xfrm flipV="1">
            <a:off x="2782380" y="382128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3" name="מחבר ישר 222"/>
          <p:cNvCxnSpPr/>
          <p:nvPr/>
        </p:nvCxnSpPr>
        <p:spPr>
          <a:xfrm flipV="1">
            <a:off x="2827235" y="382128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4" name="מחבר ישר 223"/>
          <p:cNvCxnSpPr/>
          <p:nvPr/>
        </p:nvCxnSpPr>
        <p:spPr>
          <a:xfrm flipV="1">
            <a:off x="2872090" y="382128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5" name="מחבר ישר 224"/>
          <p:cNvCxnSpPr/>
          <p:nvPr/>
        </p:nvCxnSpPr>
        <p:spPr>
          <a:xfrm flipV="1">
            <a:off x="2916945" y="382128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6" name="מחבר ישר 225"/>
          <p:cNvCxnSpPr/>
          <p:nvPr/>
        </p:nvCxnSpPr>
        <p:spPr>
          <a:xfrm flipV="1">
            <a:off x="2961800" y="382127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7" name="מחבר ישר 226"/>
          <p:cNvCxnSpPr/>
          <p:nvPr/>
        </p:nvCxnSpPr>
        <p:spPr>
          <a:xfrm flipV="1">
            <a:off x="3006655" y="382127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8" name="מחבר ישר 227"/>
          <p:cNvCxnSpPr/>
          <p:nvPr/>
        </p:nvCxnSpPr>
        <p:spPr>
          <a:xfrm flipV="1">
            <a:off x="3051510" y="382127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9" name="מחבר ישר 228"/>
          <p:cNvCxnSpPr/>
          <p:nvPr/>
        </p:nvCxnSpPr>
        <p:spPr>
          <a:xfrm flipV="1">
            <a:off x="3096365" y="382127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0" name="מחבר ישר 229"/>
          <p:cNvCxnSpPr/>
          <p:nvPr/>
        </p:nvCxnSpPr>
        <p:spPr>
          <a:xfrm flipV="1">
            <a:off x="3141220" y="382127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1" name="מחבר ישר 230"/>
          <p:cNvCxnSpPr/>
          <p:nvPr/>
        </p:nvCxnSpPr>
        <p:spPr>
          <a:xfrm flipV="1">
            <a:off x="3186075" y="382127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2" name="מחבר ישר 231"/>
          <p:cNvCxnSpPr/>
          <p:nvPr/>
        </p:nvCxnSpPr>
        <p:spPr>
          <a:xfrm flipV="1">
            <a:off x="3230930" y="382127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3" name="מחבר ישר 232"/>
          <p:cNvCxnSpPr/>
          <p:nvPr/>
        </p:nvCxnSpPr>
        <p:spPr>
          <a:xfrm flipV="1">
            <a:off x="3275785" y="382127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4" name="מחבר ישר 233"/>
          <p:cNvCxnSpPr/>
          <p:nvPr/>
        </p:nvCxnSpPr>
        <p:spPr>
          <a:xfrm flipV="1">
            <a:off x="3320640" y="382127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5" name="מחבר ישר 234"/>
          <p:cNvCxnSpPr/>
          <p:nvPr/>
        </p:nvCxnSpPr>
        <p:spPr>
          <a:xfrm flipV="1">
            <a:off x="3365495" y="382127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6" name="מחבר ישר 235"/>
          <p:cNvCxnSpPr/>
          <p:nvPr/>
        </p:nvCxnSpPr>
        <p:spPr>
          <a:xfrm flipV="1">
            <a:off x="3410350" y="382126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7" name="מחבר ישר 236"/>
          <p:cNvCxnSpPr/>
          <p:nvPr/>
        </p:nvCxnSpPr>
        <p:spPr>
          <a:xfrm flipV="1">
            <a:off x="3455205" y="382126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8" name="מחבר ישר 237"/>
          <p:cNvCxnSpPr/>
          <p:nvPr/>
        </p:nvCxnSpPr>
        <p:spPr>
          <a:xfrm flipV="1">
            <a:off x="3500060" y="382126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9" name="מחבר ישר 238"/>
          <p:cNvCxnSpPr/>
          <p:nvPr/>
        </p:nvCxnSpPr>
        <p:spPr>
          <a:xfrm flipV="1">
            <a:off x="3544915" y="382126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0" name="מחבר ישר 239"/>
          <p:cNvCxnSpPr/>
          <p:nvPr/>
        </p:nvCxnSpPr>
        <p:spPr>
          <a:xfrm flipV="1">
            <a:off x="3589770" y="382126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1" name="מחבר ישר 240"/>
          <p:cNvCxnSpPr/>
          <p:nvPr/>
        </p:nvCxnSpPr>
        <p:spPr>
          <a:xfrm flipV="1">
            <a:off x="3634625" y="382126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2" name="מחבר ישר 241"/>
          <p:cNvCxnSpPr/>
          <p:nvPr/>
        </p:nvCxnSpPr>
        <p:spPr>
          <a:xfrm flipV="1">
            <a:off x="3679480" y="382126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3" name="מחבר ישר 242"/>
          <p:cNvCxnSpPr/>
          <p:nvPr/>
        </p:nvCxnSpPr>
        <p:spPr>
          <a:xfrm flipV="1">
            <a:off x="3724335" y="382126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4" name="מחבר ישר 243"/>
          <p:cNvCxnSpPr/>
          <p:nvPr/>
        </p:nvCxnSpPr>
        <p:spPr>
          <a:xfrm flipV="1">
            <a:off x="3769190" y="382126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5" name="מחבר ישר 244"/>
          <p:cNvCxnSpPr/>
          <p:nvPr/>
        </p:nvCxnSpPr>
        <p:spPr>
          <a:xfrm flipV="1">
            <a:off x="3814045" y="382126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6" name="מחבר ישר 245"/>
          <p:cNvCxnSpPr/>
          <p:nvPr/>
        </p:nvCxnSpPr>
        <p:spPr>
          <a:xfrm flipV="1">
            <a:off x="3858900" y="382125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7" name="מחבר ישר 246"/>
          <p:cNvCxnSpPr/>
          <p:nvPr/>
        </p:nvCxnSpPr>
        <p:spPr>
          <a:xfrm flipV="1">
            <a:off x="3903755" y="382125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8" name="מחבר ישר 247"/>
          <p:cNvCxnSpPr/>
          <p:nvPr/>
        </p:nvCxnSpPr>
        <p:spPr>
          <a:xfrm flipV="1">
            <a:off x="3948610" y="382125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9" name="מחבר ישר 248"/>
          <p:cNvCxnSpPr/>
          <p:nvPr/>
        </p:nvCxnSpPr>
        <p:spPr>
          <a:xfrm flipV="1">
            <a:off x="3993465" y="382125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0" name="מחבר ישר 249"/>
          <p:cNvCxnSpPr/>
          <p:nvPr/>
        </p:nvCxnSpPr>
        <p:spPr>
          <a:xfrm flipV="1">
            <a:off x="4038320" y="382125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1" name="מחבר ישר 250"/>
          <p:cNvCxnSpPr/>
          <p:nvPr/>
        </p:nvCxnSpPr>
        <p:spPr>
          <a:xfrm flipV="1">
            <a:off x="4083175" y="382125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2" name="מחבר ישר 251"/>
          <p:cNvCxnSpPr/>
          <p:nvPr/>
        </p:nvCxnSpPr>
        <p:spPr>
          <a:xfrm flipV="1">
            <a:off x="4128030" y="382125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3" name="מחבר ישר 252"/>
          <p:cNvCxnSpPr/>
          <p:nvPr/>
        </p:nvCxnSpPr>
        <p:spPr>
          <a:xfrm flipV="1">
            <a:off x="4172885" y="382125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4" name="מחבר ישר 253"/>
          <p:cNvCxnSpPr/>
          <p:nvPr/>
        </p:nvCxnSpPr>
        <p:spPr>
          <a:xfrm flipV="1">
            <a:off x="4217740" y="382125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5" name="מחבר ישר 254"/>
          <p:cNvCxnSpPr/>
          <p:nvPr/>
        </p:nvCxnSpPr>
        <p:spPr>
          <a:xfrm flipV="1">
            <a:off x="4262595" y="382125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6" name="מחבר ישר 255"/>
          <p:cNvCxnSpPr/>
          <p:nvPr/>
        </p:nvCxnSpPr>
        <p:spPr>
          <a:xfrm flipV="1">
            <a:off x="4307450" y="382124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7" name="מחבר ישר 256"/>
          <p:cNvCxnSpPr/>
          <p:nvPr/>
        </p:nvCxnSpPr>
        <p:spPr>
          <a:xfrm flipV="1">
            <a:off x="4352305" y="382124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8" name="מחבר ישר 257"/>
          <p:cNvCxnSpPr/>
          <p:nvPr/>
        </p:nvCxnSpPr>
        <p:spPr>
          <a:xfrm flipV="1">
            <a:off x="4397160" y="382124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9" name="מחבר ישר 258"/>
          <p:cNvCxnSpPr/>
          <p:nvPr/>
        </p:nvCxnSpPr>
        <p:spPr>
          <a:xfrm flipV="1">
            <a:off x="4442015" y="382124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0" name="מחבר ישר 259"/>
          <p:cNvCxnSpPr/>
          <p:nvPr/>
        </p:nvCxnSpPr>
        <p:spPr>
          <a:xfrm flipV="1">
            <a:off x="4486870" y="382124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1" name="מחבר ישר 260"/>
          <p:cNvCxnSpPr/>
          <p:nvPr/>
        </p:nvCxnSpPr>
        <p:spPr>
          <a:xfrm flipV="1">
            <a:off x="4531725" y="382124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2" name="מחבר ישר 261"/>
          <p:cNvCxnSpPr/>
          <p:nvPr/>
        </p:nvCxnSpPr>
        <p:spPr>
          <a:xfrm flipV="1">
            <a:off x="4576580" y="382124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3" name="מחבר ישר 262"/>
          <p:cNvCxnSpPr/>
          <p:nvPr/>
        </p:nvCxnSpPr>
        <p:spPr>
          <a:xfrm flipV="1">
            <a:off x="4621435" y="382124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4" name="מחבר ישר 263"/>
          <p:cNvCxnSpPr/>
          <p:nvPr/>
        </p:nvCxnSpPr>
        <p:spPr>
          <a:xfrm flipV="1">
            <a:off x="4666290" y="382124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5" name="מחבר ישר 264"/>
          <p:cNvCxnSpPr/>
          <p:nvPr/>
        </p:nvCxnSpPr>
        <p:spPr>
          <a:xfrm flipV="1">
            <a:off x="4711145" y="382124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6" name="מחבר ישר 265"/>
          <p:cNvCxnSpPr/>
          <p:nvPr/>
        </p:nvCxnSpPr>
        <p:spPr>
          <a:xfrm flipV="1">
            <a:off x="4756000" y="382123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7" name="מחבר ישר 266"/>
          <p:cNvCxnSpPr/>
          <p:nvPr/>
        </p:nvCxnSpPr>
        <p:spPr>
          <a:xfrm flipV="1">
            <a:off x="4800855" y="3821238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8" name="מחבר ישר 267"/>
          <p:cNvCxnSpPr/>
          <p:nvPr/>
        </p:nvCxnSpPr>
        <p:spPr>
          <a:xfrm flipV="1">
            <a:off x="4845710" y="3821237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9" name="מחבר ישר 268"/>
          <p:cNvCxnSpPr/>
          <p:nvPr/>
        </p:nvCxnSpPr>
        <p:spPr>
          <a:xfrm flipV="1">
            <a:off x="4890565" y="3821236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0" name="מחבר ישר 269"/>
          <p:cNvCxnSpPr/>
          <p:nvPr/>
        </p:nvCxnSpPr>
        <p:spPr>
          <a:xfrm flipV="1">
            <a:off x="4935420" y="3821235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1" name="מחבר ישר 270"/>
          <p:cNvCxnSpPr/>
          <p:nvPr/>
        </p:nvCxnSpPr>
        <p:spPr>
          <a:xfrm flipV="1">
            <a:off x="4980275" y="3821234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2" name="מחבר ישר 271"/>
          <p:cNvCxnSpPr/>
          <p:nvPr/>
        </p:nvCxnSpPr>
        <p:spPr>
          <a:xfrm flipV="1">
            <a:off x="5025130" y="3821233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3" name="מחבר ישר 272"/>
          <p:cNvCxnSpPr/>
          <p:nvPr/>
        </p:nvCxnSpPr>
        <p:spPr>
          <a:xfrm flipV="1">
            <a:off x="5069985" y="3821232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4" name="מחבר ישר 273"/>
          <p:cNvCxnSpPr/>
          <p:nvPr/>
        </p:nvCxnSpPr>
        <p:spPr>
          <a:xfrm flipV="1">
            <a:off x="5114840" y="3821231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5" name="מחבר ישר 274"/>
          <p:cNvCxnSpPr/>
          <p:nvPr/>
        </p:nvCxnSpPr>
        <p:spPr>
          <a:xfrm flipV="1">
            <a:off x="5159695" y="3821230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6" name="מחבר ישר 275"/>
          <p:cNvCxnSpPr/>
          <p:nvPr/>
        </p:nvCxnSpPr>
        <p:spPr>
          <a:xfrm flipV="1">
            <a:off x="228905" y="3821229"/>
            <a:ext cx="1" cy="1878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8" name="מחבר ישר 277"/>
          <p:cNvCxnSpPr/>
          <p:nvPr/>
        </p:nvCxnSpPr>
        <p:spPr>
          <a:xfrm>
            <a:off x="193590" y="922945"/>
            <a:ext cx="501776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מחבר ישר 278"/>
          <p:cNvCxnSpPr/>
          <p:nvPr/>
        </p:nvCxnSpPr>
        <p:spPr>
          <a:xfrm>
            <a:off x="211098" y="4741658"/>
            <a:ext cx="501776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073344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</Words>
  <Application>Microsoft Office PowerPoint</Application>
  <PresentationFormat>מסך רחב</PresentationFormat>
  <Paragraphs>4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גולדי אירנשטיין</dc:creator>
  <cp:lastModifiedBy>גולדי אירנשטיין</cp:lastModifiedBy>
  <cp:revision>2</cp:revision>
  <dcterms:created xsi:type="dcterms:W3CDTF">2020-01-19T10:44:22Z</dcterms:created>
  <dcterms:modified xsi:type="dcterms:W3CDTF">2020-01-19T10:47:07Z</dcterms:modified>
</cp:coreProperties>
</file>