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83" d="100"/>
          <a:sy n="83" d="100"/>
        </p:scale>
        <p:origin x="691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578373A-E6D0-4285-B834-3AE8EF5D70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B3CA2889-DC07-4C82-924D-928873C054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DFE6C2E-2513-4104-905B-F7CE2154E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C8650D0-3644-4F18-B232-5794C919F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114AA17-78B8-4171-AD43-CEE8EBBE0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3222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63E8795-72E1-48FF-8086-7FF16FEB5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C4BB491-1794-480D-B4B2-958A037BB1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495CF11-C6CB-4C28-BD8A-B2E0911CF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650A2CD-747E-421D-B41E-E169DC7DD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DB1CC208-BA4C-4191-8E5B-CDE16ECAE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0442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8F5A99A-D7AE-400E-9F96-8A366A24D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7D729710-81B4-4535-BF9D-73A2EA5AA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1E577EF2-7BD8-4FCA-9068-3E95450ED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37FDFBB-8779-4421-BC9A-68CE159A7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5C578E9-D933-4506-B9C2-4E5DC03B1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87071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73641DA-17AC-4A66-B826-E99F28D92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37C70551-12FB-4009-B70F-7D7472EA51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A8BAF8FF-9D94-4668-A223-DB7A53F98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B01577F2-1B71-4787-8597-FAB35F618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161277C-CF7C-4578-9C5A-00FB15566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A77DFC33-08DE-456C-9ECA-0570477B7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41048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C623783-E3D6-493F-9D54-EF9F681AD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17A23B96-6A14-4B06-8682-B3E049BF53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CB78E095-7869-4259-BE9C-37FFB8E09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7C591F5C-E22C-4366-A55D-5784C5E177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0B75FA60-B6F3-4785-95EF-137277062C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A451B3ED-8FBB-4354-87F0-1D7A06FFC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F482D1E4-FBAA-40E9-BA82-BF746EAA7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77727793-00E4-4241-9B28-43E8CE321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2747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1C8A6E6-4C0C-4960-9F7E-8A0CCF0FF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CFEB1687-4D04-4B6E-9AA6-9C7C453EF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65C41A91-987D-4F22-861E-8359E5B73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2832CC1E-8FD2-4651-B063-13478F011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04854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C5ADD546-48A5-42CE-9CD3-02F4CEDB2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89B79C3C-DC48-4483-99DB-5030440BB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2BD4EEE7-03AA-4C0C-A00D-63E3FE328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5939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AB6009E-6D88-4D59-B730-3C7634851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73EFD2AC-21C9-4D34-859C-DA18272FF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56152729-EDE4-4BC7-8710-C09F847746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66805E7C-B176-415E-9B91-5946541B2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98210D15-294C-4722-A43F-23393D513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016A3F0A-15B1-4C34-99E0-E89953CA8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3443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A774BE8-39C7-4A32-9D86-F54F69E7B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AB141883-ABE9-437D-9AC4-5A88688181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E3240B55-B8B5-4A19-BD0C-D558D98C68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8774B485-BDF7-41F1-B3DC-6D3AE7644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DEB73210-71D3-411F-97A2-8747395BD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3CED638-4177-4C15-A0BA-F6D01D5DE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7504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34B6EF5-318B-402A-A40C-EC51F4CFE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7CE24A9E-01C6-436E-823E-71301AB401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C1336BC-79F4-4ABE-8EA7-C19735D2C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A7845C5-AB98-4C0E-9B3A-F7AAFD9DF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8B9F514-C131-4206-9377-9B163D57C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6600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59A6F45F-A8D7-4DAF-BAC1-2CC197645E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F1E5E3C6-BF58-4901-86BF-A866677D37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8AE262B9-28AB-417D-8A6C-3D7E96211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E52B3E3-1D88-4830-9CAA-505583F4C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38C1371-E5A3-4FA2-B7E8-FC1B25569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8005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AEF8F9D6-355C-40EB-9B37-4E3DED038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9ABCA6D6-D608-4549-933D-AB7EB7B4FE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AED106D7-8E99-44BD-8389-5212A817D2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F81A6-C94A-44B4-AC33-7ADA9CB09A23}" type="datetimeFigureOut">
              <a:rPr lang="he-IL" smtClean="0"/>
              <a:t>כ"ב/טבת/תשפ"ד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AAF17A1-49AA-44F8-B1DF-9BF8C5703C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3A560EED-189A-4B86-B098-86FFF3247E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B9C1F-4B1F-4CA9-900F-CAEF09F2907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486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hyperlink" Target="https://www.prog.co.il/articles/authors/%D7%94%D7%A1%D7%A4%D7%A8%D7%9F.109243/" TargetMode="Externa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לצאת מדכאון קבאר בארמית">
            <a:hlinkClick r:id="" action="ppaction://media"/>
            <a:extLst>
              <a:ext uri="{FF2B5EF4-FFF2-40B4-BE49-F238E27FC236}">
                <a16:creationId xmlns:a16="http://schemas.microsoft.com/office/drawing/2014/main" id="{27E851B4-9578-4B22-8259-3C7BABE5379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49318" y="0"/>
            <a:ext cx="3857625" cy="6858000"/>
          </a:xfrm>
          <a:prstGeom prst="rect">
            <a:avLst/>
          </a:prstGeom>
        </p:spPr>
      </p:pic>
      <p:sp>
        <p:nvSpPr>
          <p:cNvPr id="3" name="תיבת טקסט 2">
            <a:extLst>
              <a:ext uri="{FF2B5EF4-FFF2-40B4-BE49-F238E27FC236}">
                <a16:creationId xmlns:a16="http://schemas.microsoft.com/office/drawing/2014/main" id="{3B9183EB-ED90-4B80-B1CB-59ECA07439B0}"/>
              </a:ext>
            </a:extLst>
          </p:cNvPr>
          <p:cNvSpPr txBox="1"/>
          <p:nvPr/>
        </p:nvSpPr>
        <p:spPr>
          <a:xfrm>
            <a:off x="8334375" y="566678"/>
            <a:ext cx="3583708" cy="40934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dirty="0"/>
              <a:t>אם רוצים להוסיף קישור חיצוני לסרטון </a:t>
            </a:r>
          </a:p>
          <a:p>
            <a:endParaRPr lang="he-IL" sz="1600" dirty="0"/>
          </a:p>
          <a:p>
            <a:r>
              <a:rPr lang="he-IL" sz="1600" dirty="0"/>
              <a:t>א. מעתיקים את הקישור ומדביקים אותו כאן</a:t>
            </a:r>
          </a:p>
          <a:p>
            <a:endParaRPr lang="he-IL" sz="1600" dirty="0"/>
          </a:p>
          <a:p>
            <a:r>
              <a:rPr lang="he-IL" sz="1600" dirty="0"/>
              <a:t>ב. אפשר גם להלביש את הקישור על פרטי הסרטון באמצעות 'הוספה' &gt; 'קישור'</a:t>
            </a:r>
          </a:p>
          <a:p>
            <a:r>
              <a:rPr lang="he-IL" sz="1600" dirty="0"/>
              <a:t>לוחצים על 'קובץ או דף אינטרנט'</a:t>
            </a:r>
          </a:p>
          <a:p>
            <a:r>
              <a:rPr lang="he-IL" sz="1600" dirty="0"/>
              <a:t>ובשורת הכתובת להדביק את הקישור </a:t>
            </a:r>
          </a:p>
          <a:p>
            <a:endParaRPr lang="he-IL" sz="1600" dirty="0"/>
          </a:p>
          <a:p>
            <a:r>
              <a:rPr lang="he-IL" sz="1600" dirty="0"/>
              <a:t>והנה לדוגמא קישור לא מפתיעה...</a:t>
            </a:r>
            <a:endParaRPr lang="he-IL" dirty="0"/>
          </a:p>
          <a:p>
            <a:r>
              <a:rPr lang="he-IL" sz="3200" dirty="0">
                <a:hlinkClick r:id="rId5"/>
              </a:rPr>
              <a:t>הספרן</a:t>
            </a:r>
            <a:endParaRPr lang="he-IL" sz="3200" dirty="0"/>
          </a:p>
          <a:p>
            <a:endParaRPr lang="he-IL" sz="3200" dirty="0"/>
          </a:p>
          <a:p>
            <a:r>
              <a:rPr lang="he-IL" dirty="0"/>
              <a:t>לחצתם?</a:t>
            </a:r>
          </a:p>
          <a:p>
            <a:r>
              <a:rPr lang="he-IL" dirty="0" err="1"/>
              <a:t>מצויין</a:t>
            </a:r>
            <a:r>
              <a:rPr lang="he-IL" dirty="0"/>
              <a:t> עכשיו תקראו..</a:t>
            </a:r>
          </a:p>
        </p:txBody>
      </p:sp>
    </p:spTree>
    <p:extLst>
      <p:ext uri="{BB962C8B-B14F-4D97-AF65-F5344CB8AC3E}">
        <p14:creationId xmlns:p14="http://schemas.microsoft.com/office/powerpoint/2010/main" val="209588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55</Words>
  <Application>Microsoft Office PowerPoint</Application>
  <PresentationFormat>מסך רחב</PresentationFormat>
  <Paragraphs>13</Paragraphs>
  <Slides>1</Slides>
  <Notes>0</Notes>
  <HiddenSlides>0</HiddenSlides>
  <MMClips>1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משתמש</dc:creator>
  <cp:lastModifiedBy>משתמש</cp:lastModifiedBy>
  <cp:revision>2</cp:revision>
  <dcterms:created xsi:type="dcterms:W3CDTF">2024-01-03T05:33:15Z</dcterms:created>
  <dcterms:modified xsi:type="dcterms:W3CDTF">2024-01-03T05:48:40Z</dcterms:modified>
</cp:coreProperties>
</file>