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>
  <p:sldMasterIdLst>
    <p:sldMasterId id="2147483648" r:id="rId1"/>
    <p:sldMasterId id="2147483660" r:id="rId2"/>
  </p:sldMasterIdLst>
  <p:notesMasterIdLst>
    <p:notesMasterId r:id="rId1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344" r:id="rId13"/>
  </p:sldIdLst>
  <p:sldSz cx="12192000" cy="6858000"/>
  <p:notesSz cx="6858000" cy="9144000"/>
  <p:embeddedFontLst>
    <p:embeddedFont>
      <p:font typeface="NS_Kolya2Reg" pitchFamily="2" charset="-79"/>
      <p:regular r:id="rId15"/>
    </p:embeddedFont>
    <p:embeddedFont>
      <p:font typeface="Tahoma" panose="020B0604030504040204" pitchFamily="34" charset="0"/>
      <p:regular r:id="rId16"/>
      <p:bold r:id="rId17"/>
    </p:embeddedFont>
    <p:embeddedFont>
      <p:font typeface="Kapriza" panose="020B0604020202020204" charset="0"/>
      <p:regular r:id="rId18"/>
    </p:embeddedFont>
    <p:embeddedFont>
      <p:font typeface="Guttman Keren" panose="020B0604020202020204" charset="0"/>
      <p:regular r:id="rId19"/>
      <p:bold r:id="rId20"/>
    </p:embeddedFont>
    <p:embeddedFont>
      <p:font typeface="David" panose="020E0502060401010101" pitchFamily="34" charset="-79"/>
      <p:regular r:id="rId21"/>
      <p:bold r:id="rId22"/>
    </p:embeddedFont>
    <p:embeddedFont>
      <p:font typeface="Guttman Vilna" panose="02010401010101010101" pitchFamily="2" charset="-79"/>
      <p:regular r:id="rId23"/>
      <p:bold r:id="rId24"/>
    </p:embeddedFont>
    <p:embeddedFont>
      <p:font typeface="Kulya" pitchFamily="2" charset="-79"/>
      <p:regular r:id="rId25"/>
      <p:bold r:id="rId26"/>
    </p:embeddedFont>
    <p:embeddedFont>
      <p:font typeface="NS_Kolya2Bold" pitchFamily="2" charset="-79"/>
      <p:bold r:id="rId27"/>
    </p:embeddedFont>
    <p:embeddedFont>
      <p:font typeface="Guttman Drogolin" panose="02010401010101010101" pitchFamily="2" charset="-79"/>
      <p:regular r:id="rId28"/>
      <p:bold r:id="rId29"/>
    </p:embeddedFont>
    <p:embeddedFont>
      <p:font typeface="Calibri Light" panose="020F0302020204030204" pitchFamily="34" charset="0"/>
      <p:regular r:id="rId30"/>
      <p:italic r:id="rId31"/>
    </p:embeddedFont>
    <p:embeddedFont>
      <p:font typeface="Book Antiqua" panose="02040602050305030304" pitchFamily="18" charset="0"/>
      <p:regular r:id="rId32"/>
      <p:bold r:id="rId33"/>
      <p:italic r:id="rId34"/>
      <p:boldItalic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</p:embeddedFontLst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NGSyWdKFZqsfQYAWXHQ==" hashData="gSJlMm3y7N7Qkec9HGf/TW259x1UsuZUagfqQhJjAYVZi8p6X/I1eElovWw4bE+OAu3Wqu7fzvnC9QQBA0YIH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6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8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9" Type="http://schemas.openxmlformats.org/officeDocument/2006/relationships/font" Target="fonts/font25.fntdata"/><Relationship Id="rId3" Type="http://schemas.openxmlformats.org/officeDocument/2006/relationships/slide" Target="slides/slide1.xml"/><Relationship Id="rId21" Type="http://schemas.openxmlformats.org/officeDocument/2006/relationships/font" Target="fonts/font7.fntdata"/><Relationship Id="rId34" Type="http://schemas.openxmlformats.org/officeDocument/2006/relationships/font" Target="fonts/font20.fntdata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font" Target="fonts/font19.fntdata"/><Relationship Id="rId38" Type="http://schemas.openxmlformats.org/officeDocument/2006/relationships/font" Target="fonts/font24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0.fntdata"/><Relationship Id="rId32" Type="http://schemas.openxmlformats.org/officeDocument/2006/relationships/font" Target="fonts/font18.fntdata"/><Relationship Id="rId37" Type="http://schemas.openxmlformats.org/officeDocument/2006/relationships/font" Target="fonts/font23.fntdata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36" Type="http://schemas.openxmlformats.org/officeDocument/2006/relationships/font" Target="fonts/font22.fntdata"/><Relationship Id="rId10" Type="http://schemas.openxmlformats.org/officeDocument/2006/relationships/slide" Target="slides/slide8.xml"/><Relationship Id="rId19" Type="http://schemas.openxmlformats.org/officeDocument/2006/relationships/font" Target="fonts/font5.fntdata"/><Relationship Id="rId31" Type="http://schemas.openxmlformats.org/officeDocument/2006/relationships/font" Target="fonts/font1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openxmlformats.org/officeDocument/2006/relationships/font" Target="fonts/font21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BF0CDBA3-A4FA-4C52-8E4F-FB3655D6635C}" type="datetimeFigureOut">
              <a:rPr lang="he-IL" smtClean="0"/>
              <a:t>כ"ד/ניסן/תשע"ז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90F63CD8-41DC-4474-A56B-470DFBB55E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86722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1"/>
            <a:fld id="{1B9A179D-2D27-49E2-B022-8EDDA2EFE682}" type="slidenum">
              <a:rPr smtClean="0">
                <a:solidFill>
                  <a:srgbClr val="595959"/>
                </a:solidFill>
              </a:rPr>
              <a:pPr rtl="1"/>
              <a:t>1</a:t>
            </a:fld>
            <a:endParaRPr dirty="0">
              <a:solidFill>
                <a:srgbClr val="59595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452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002F-4476-402F-B68B-19A7219674A7}" type="datetimeFigureOut">
              <a:rPr lang="he-IL" smtClean="0"/>
              <a:t>כ"ד/ניסן/תשע"ז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ADF2D-DADB-4C4E-AAE4-3D45F120AEB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69524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002F-4476-402F-B68B-19A7219674A7}" type="datetimeFigureOut">
              <a:rPr lang="he-IL" smtClean="0"/>
              <a:t>כ"ד/ניסן/תשע"ז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ADF2D-DADB-4C4E-AAE4-3D45F120AEB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25078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002F-4476-402F-B68B-19A7219674A7}" type="datetimeFigureOut">
              <a:rPr lang="he-IL" smtClean="0"/>
              <a:t>כ"ד/ניסן/תשע"ז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ADF2D-DADB-4C4E-AAE4-3D45F120AEB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83692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002F-4476-402F-B68B-19A7219674A7}" type="datetimeFigureOut">
              <a:rPr lang="he-IL" smtClean="0"/>
              <a:t>כ"ד/ניסן/תשע"ז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ADF2D-DADB-4C4E-AAE4-3D45F120AEB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91264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002F-4476-402F-B68B-19A7219674A7}" type="datetimeFigureOut">
              <a:rPr lang="he-IL" smtClean="0"/>
              <a:t>כ"ד/ניסן/תשע"ז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ADF2D-DADB-4C4E-AAE4-3D45F120AEB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88348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002F-4476-402F-B68B-19A7219674A7}" type="datetimeFigureOut">
              <a:rPr lang="he-IL" smtClean="0"/>
              <a:t>כ"ד/ניסן/תשע"ז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ADF2D-DADB-4C4E-AAE4-3D45F120AEB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49375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002F-4476-402F-B68B-19A7219674A7}" type="datetimeFigureOut">
              <a:rPr lang="he-IL" smtClean="0"/>
              <a:t>כ"ד/ניסן/תשע"ז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ADF2D-DADB-4C4E-AAE4-3D45F120AEB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6721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002F-4476-402F-B68B-19A7219674A7}" type="datetimeFigureOut">
              <a:rPr lang="he-IL" smtClean="0"/>
              <a:t>כ"ד/ניסן/תשע"ז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ADF2D-DADB-4C4E-AAE4-3D45F120AEB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05580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002F-4476-402F-B68B-19A7219674A7}" type="datetimeFigureOut">
              <a:rPr lang="he-IL" smtClean="0"/>
              <a:t>כ"ד/ניסן/תשע"ז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ADF2D-DADB-4C4E-AAE4-3D45F120AEB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99898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002F-4476-402F-B68B-19A7219674A7}" type="datetimeFigureOut">
              <a:rPr lang="he-IL" smtClean="0"/>
              <a:t>כ"ד/ניסן/תשע"ז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ADF2D-DADB-4C4E-AAE4-3D45F120AEB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70793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C002F-4476-402F-B68B-19A7219674A7}" type="datetimeFigureOut">
              <a:rPr lang="he-IL" smtClean="0"/>
              <a:t>כ"ד/ניסן/תשע"ז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ADF2D-DADB-4C4E-AAE4-3D45F120AEB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512893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 userDrawn="1"/>
        </p:nvGrpSpPr>
        <p:grpSpPr>
          <a:xfrm flipH="1">
            <a:off x="0" y="0"/>
            <a:ext cx="4241347" cy="6858000"/>
            <a:chOff x="7950653" y="0"/>
            <a:chExt cx="4241347" cy="6858000"/>
          </a:xfrm>
        </p:grpSpPr>
        <p:sp>
          <p:nvSpPr>
            <p:cNvPr id="12" name="צורה חופשית 11"/>
            <p:cNvSpPr>
              <a:spLocks noChangeArrowheads="1"/>
            </p:cNvSpPr>
            <p:nvPr/>
          </p:nvSpPr>
          <p:spPr bwMode="white">
            <a:xfrm>
              <a:off x="8429022" y="0"/>
              <a:ext cx="3762978" cy="6858000"/>
            </a:xfrm>
            <a:custGeom>
              <a:avLst/>
              <a:gdLst>
                <a:gd name="connsiteX0" fmla="*/ 0 w 3762978"/>
                <a:gd name="connsiteY0" fmla="*/ 0 h 6858000"/>
                <a:gd name="connsiteX1" fmla="*/ 3762978 w 3762978"/>
                <a:gd name="connsiteY1" fmla="*/ 0 h 6858000"/>
                <a:gd name="connsiteX2" fmla="*/ 3762978 w 3762978"/>
                <a:gd name="connsiteY2" fmla="*/ 6858000 h 6858000"/>
                <a:gd name="connsiteX3" fmla="*/ 338667 w 3762978"/>
                <a:gd name="connsiteY3" fmla="*/ 6858000 h 6858000"/>
                <a:gd name="connsiteX4" fmla="*/ 1189567 w 3762978"/>
                <a:gd name="connsiteY4" fmla="*/ 433705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62978" h="6858000">
                  <a:moveTo>
                    <a:pt x="0" y="0"/>
                  </a:moveTo>
                  <a:lnTo>
                    <a:pt x="3762978" y="0"/>
                  </a:lnTo>
                  <a:lnTo>
                    <a:pt x="3762978" y="6858000"/>
                  </a:lnTo>
                  <a:lnTo>
                    <a:pt x="338667" y="6858000"/>
                  </a:lnTo>
                  <a:lnTo>
                    <a:pt x="1189567" y="433705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he-IL" dirty="0">
                <a:solidFill>
                  <a:srgbClr val="AB2769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7" name="צורה חופשית 6"/>
            <p:cNvSpPr>
              <a:spLocks/>
            </p:cNvSpPr>
            <p:nvPr/>
          </p:nvSpPr>
          <p:spPr bwMode="auto">
            <a:xfrm>
              <a:off x="8145385" y="0"/>
              <a:ext cx="1672169" cy="6858000"/>
            </a:xfrm>
            <a:custGeom>
              <a:avLst/>
              <a:gdLst/>
              <a:ahLst/>
              <a:cxnLst/>
              <a:rect l="l" t="t" r="r" b="b"/>
              <a:pathLst>
                <a:path w="1254127" h="6858000">
                  <a:moveTo>
                    <a:pt x="0" y="0"/>
                  </a:moveTo>
                  <a:lnTo>
                    <a:pt x="365127" y="0"/>
                  </a:lnTo>
                  <a:lnTo>
                    <a:pt x="1254127" y="4337050"/>
                  </a:lnTo>
                  <a:lnTo>
                    <a:pt x="619127" y="6858000"/>
                  </a:lnTo>
                  <a:lnTo>
                    <a:pt x="257175" y="6858000"/>
                  </a:lnTo>
                  <a:lnTo>
                    <a:pt x="892175" y="433705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he-IL" dirty="0">
                <a:solidFill>
                  <a:srgbClr val="AB2769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8" name="צורה חופשית 7"/>
            <p:cNvSpPr>
              <a:spLocks/>
            </p:cNvSpPr>
            <p:nvPr/>
          </p:nvSpPr>
          <p:spPr bwMode="auto">
            <a:xfrm>
              <a:off x="7950653" y="0"/>
              <a:ext cx="1528232" cy="6858000"/>
            </a:xfrm>
            <a:custGeom>
              <a:avLst/>
              <a:gdLst/>
              <a:ahLst/>
              <a:cxnLst/>
              <a:rect l="l" t="t" r="r" b="b"/>
              <a:pathLst>
                <a:path w="1146174" h="6858000">
                  <a:moveTo>
                    <a:pt x="0" y="0"/>
                  </a:moveTo>
                  <a:lnTo>
                    <a:pt x="253999" y="0"/>
                  </a:lnTo>
                  <a:lnTo>
                    <a:pt x="1146174" y="4337050"/>
                  </a:lnTo>
                  <a:lnTo>
                    <a:pt x="511174" y="6858000"/>
                  </a:lnTo>
                  <a:lnTo>
                    <a:pt x="254000" y="6858000"/>
                  </a:lnTo>
                  <a:lnTo>
                    <a:pt x="892175" y="43370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innerShdw blurRad="177800" dist="50800" dir="108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he-IL" dirty="0">
                <a:solidFill>
                  <a:srgbClr val="AB2769"/>
                </a:solidFill>
                <a:latin typeface="Tahoma" panose="020B0604030504040204" pitchFamily="34" charset="0"/>
              </a:endParaRPr>
            </a:p>
          </p:txBody>
        </p:sp>
      </p:grp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4781144" y="1873584"/>
            <a:ext cx="6400800" cy="2560320"/>
          </a:xfrm>
        </p:spPr>
        <p:txBody>
          <a:bodyPr anchor="b">
            <a:normAutofit/>
          </a:bodyPr>
          <a:lstStyle>
            <a:lvl1pPr algn="r" latinLnBrk="0">
              <a:defRPr lang="he-IL" sz="4000">
                <a:solidFill>
                  <a:schemeClr val="tx1"/>
                </a:solidFill>
              </a:defRPr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4781144" y="4572000"/>
            <a:ext cx="6400800" cy="1600200"/>
          </a:xfrm>
        </p:spPr>
        <p:txBody>
          <a:bodyPr/>
          <a:lstStyle>
            <a:lvl1pPr marL="0" indent="0" algn="r" latinLnBrk="0">
              <a:spcBef>
                <a:spcPts val="1200"/>
              </a:spcBef>
              <a:buNone/>
              <a:defRPr lang="he-IL" sz="2400"/>
            </a:lvl1pPr>
            <a:lvl2pPr marL="457200" indent="0" algn="r" latinLnBrk="0">
              <a:buNone/>
              <a:defRPr lang="he-IL" sz="2000"/>
            </a:lvl2pPr>
            <a:lvl3pPr marL="914400" indent="0" algn="r" latinLnBrk="0">
              <a:buNone/>
              <a:defRPr lang="he-IL" sz="1800"/>
            </a:lvl3pPr>
            <a:lvl4pPr marL="1371600" indent="0" algn="r" latinLnBrk="0">
              <a:buNone/>
              <a:defRPr lang="he-IL" sz="1600"/>
            </a:lvl4pPr>
            <a:lvl5pPr marL="1828800" indent="0" algn="r" latinLnBrk="0">
              <a:buNone/>
              <a:defRPr lang="he-IL" sz="1600"/>
            </a:lvl5pPr>
            <a:lvl6pPr marL="2286000" indent="0" algn="r" latinLnBrk="0">
              <a:buNone/>
              <a:defRPr lang="he-IL" sz="1600"/>
            </a:lvl6pPr>
            <a:lvl7pPr marL="2743200" indent="0" algn="r" latinLnBrk="0">
              <a:buNone/>
              <a:defRPr lang="he-IL" sz="1600"/>
            </a:lvl7pPr>
            <a:lvl8pPr marL="3200400" indent="0" algn="r" latinLnBrk="0">
              <a:buNone/>
              <a:defRPr lang="he-IL" sz="1600"/>
            </a:lvl8pPr>
            <a:lvl9pPr marL="3657600" indent="0" algn="r" latinLnBrk="0">
              <a:buNone/>
              <a:defRPr lang="he-IL" sz="1600"/>
            </a:lvl9pPr>
          </a:lstStyle>
          <a:p>
            <a:pPr algn="r" rtl="1"/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8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dirty="0" smtClean="0">
              <a:solidFill>
                <a:srgbClr val="AB2769"/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1"/>
            <a:endParaRPr>
              <a:solidFill>
                <a:srgbClr val="AB2769"/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A7F8E3F6-DE14-48B2-B2BC-6FABA9630FB8}" type="slidenum">
              <a:rPr smtClean="0">
                <a:solidFill>
                  <a:srgbClr val="AB2769"/>
                </a:solidFill>
              </a:rPr>
              <a:pPr rtl="1"/>
              <a:t>‹#›</a:t>
            </a:fld>
            <a:endParaRPr>
              <a:solidFill>
                <a:srgbClr val="AB276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71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שקופית כותרת עם תמ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 userDrawn="1"/>
        </p:nvGrpSpPr>
        <p:grpSpPr>
          <a:xfrm flipH="1">
            <a:off x="0" y="0"/>
            <a:ext cx="6129863" cy="6858000"/>
            <a:chOff x="6062136" y="0"/>
            <a:chExt cx="6129863" cy="6858000"/>
          </a:xfrm>
        </p:grpSpPr>
        <p:sp>
          <p:nvSpPr>
            <p:cNvPr id="10" name="מלבן 5"/>
            <p:cNvSpPr>
              <a:spLocks noChangeArrowheads="1"/>
            </p:cNvSpPr>
            <p:nvPr/>
          </p:nvSpPr>
          <p:spPr bwMode="white">
            <a:xfrm>
              <a:off x="6540503" y="0"/>
              <a:ext cx="5651496" cy="6858000"/>
            </a:xfrm>
            <a:custGeom>
              <a:avLst/>
              <a:gdLst/>
              <a:ahLst/>
              <a:cxnLst/>
              <a:rect l="l" t="t" r="r" b="b"/>
              <a:pathLst>
                <a:path w="4238622" h="6858000">
                  <a:moveTo>
                    <a:pt x="0" y="0"/>
                  </a:moveTo>
                  <a:lnTo>
                    <a:pt x="4086222" y="0"/>
                  </a:lnTo>
                  <a:lnTo>
                    <a:pt x="4237035" y="0"/>
                  </a:lnTo>
                  <a:lnTo>
                    <a:pt x="4238622" y="0"/>
                  </a:lnTo>
                  <a:lnTo>
                    <a:pt x="4238622" y="6858000"/>
                  </a:lnTo>
                  <a:lnTo>
                    <a:pt x="4237035" y="6858000"/>
                  </a:lnTo>
                  <a:lnTo>
                    <a:pt x="4086222" y="6858000"/>
                  </a:lnTo>
                  <a:lnTo>
                    <a:pt x="254000" y="6858000"/>
                  </a:lnTo>
                  <a:lnTo>
                    <a:pt x="892175" y="433705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he-IL" dirty="0">
                <a:solidFill>
                  <a:srgbClr val="AB2769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11" name="צורה חופשית 6"/>
            <p:cNvSpPr>
              <a:spLocks/>
            </p:cNvSpPr>
            <p:nvPr/>
          </p:nvSpPr>
          <p:spPr bwMode="auto">
            <a:xfrm>
              <a:off x="6256868" y="0"/>
              <a:ext cx="1672169" cy="6858000"/>
            </a:xfrm>
            <a:custGeom>
              <a:avLst/>
              <a:gdLst/>
              <a:ahLst/>
              <a:cxnLst/>
              <a:rect l="l" t="t" r="r" b="b"/>
              <a:pathLst>
                <a:path w="1254127" h="6858000">
                  <a:moveTo>
                    <a:pt x="0" y="0"/>
                  </a:moveTo>
                  <a:lnTo>
                    <a:pt x="365127" y="0"/>
                  </a:lnTo>
                  <a:lnTo>
                    <a:pt x="1254127" y="4337050"/>
                  </a:lnTo>
                  <a:lnTo>
                    <a:pt x="619127" y="6858000"/>
                  </a:lnTo>
                  <a:lnTo>
                    <a:pt x="257175" y="6858000"/>
                  </a:lnTo>
                  <a:lnTo>
                    <a:pt x="892175" y="433705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he-IL" dirty="0">
                <a:solidFill>
                  <a:srgbClr val="AB2769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12" name="צורה חופשית 7"/>
            <p:cNvSpPr>
              <a:spLocks/>
            </p:cNvSpPr>
            <p:nvPr/>
          </p:nvSpPr>
          <p:spPr bwMode="auto">
            <a:xfrm>
              <a:off x="6062136" y="0"/>
              <a:ext cx="1528232" cy="6858000"/>
            </a:xfrm>
            <a:custGeom>
              <a:avLst/>
              <a:gdLst/>
              <a:ahLst/>
              <a:cxnLst/>
              <a:rect l="l" t="t" r="r" b="b"/>
              <a:pathLst>
                <a:path w="1146174" h="6858000">
                  <a:moveTo>
                    <a:pt x="0" y="0"/>
                  </a:moveTo>
                  <a:lnTo>
                    <a:pt x="253999" y="0"/>
                  </a:lnTo>
                  <a:lnTo>
                    <a:pt x="1146174" y="4337050"/>
                  </a:lnTo>
                  <a:lnTo>
                    <a:pt x="511174" y="6858000"/>
                  </a:lnTo>
                  <a:lnTo>
                    <a:pt x="254000" y="6858000"/>
                  </a:lnTo>
                  <a:lnTo>
                    <a:pt x="892175" y="43370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innerShdw blurRad="177800" dist="50800" dir="108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he-IL" dirty="0">
                <a:solidFill>
                  <a:srgbClr val="AB2769"/>
                </a:solidFill>
                <a:latin typeface="Tahoma" panose="020B0604030504040204" pitchFamily="34" charset="0"/>
              </a:endParaRPr>
            </a:p>
          </p:txBody>
        </p:sp>
      </p:grp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513414" y="1833052"/>
            <a:ext cx="5120640" cy="2560320"/>
          </a:xfrm>
        </p:spPr>
        <p:txBody>
          <a:bodyPr anchor="b">
            <a:normAutofit/>
          </a:bodyPr>
          <a:lstStyle>
            <a:lvl1pPr algn="r" latinLnBrk="0">
              <a:defRPr lang="he-IL" sz="4000">
                <a:solidFill>
                  <a:schemeClr val="tx1"/>
                </a:solidFill>
              </a:defRPr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6513414" y="4572000"/>
            <a:ext cx="5120640" cy="1600200"/>
          </a:xfrm>
        </p:spPr>
        <p:txBody>
          <a:bodyPr/>
          <a:lstStyle>
            <a:lvl1pPr marL="0" indent="0" algn="r" latinLnBrk="0">
              <a:buNone/>
              <a:defRPr lang="he-IL" sz="2400"/>
            </a:lvl1pPr>
            <a:lvl2pPr marL="457200" indent="0" algn="r" latinLnBrk="0">
              <a:buNone/>
              <a:defRPr lang="he-IL" sz="2000"/>
            </a:lvl2pPr>
            <a:lvl3pPr marL="914400" indent="0" algn="r" latinLnBrk="0">
              <a:buNone/>
              <a:defRPr lang="he-IL" sz="1800"/>
            </a:lvl3pPr>
            <a:lvl4pPr marL="1371600" indent="0" algn="r" latinLnBrk="0">
              <a:buNone/>
              <a:defRPr lang="he-IL" sz="1600"/>
            </a:lvl4pPr>
            <a:lvl5pPr marL="1828800" indent="0" algn="r" latinLnBrk="0">
              <a:buNone/>
              <a:defRPr lang="he-IL" sz="1600"/>
            </a:lvl5pPr>
            <a:lvl6pPr marL="2286000" indent="0" algn="r" latinLnBrk="0">
              <a:buNone/>
              <a:defRPr lang="he-IL" sz="1600"/>
            </a:lvl6pPr>
            <a:lvl7pPr marL="2743200" indent="0" algn="r" latinLnBrk="0">
              <a:buNone/>
              <a:defRPr lang="he-IL" sz="1600"/>
            </a:lvl7pPr>
            <a:lvl8pPr marL="3200400" indent="0" algn="r" latinLnBrk="0">
              <a:buNone/>
              <a:defRPr lang="he-IL" sz="1600"/>
            </a:lvl8pPr>
            <a:lvl9pPr marL="3657600" indent="0" algn="r" latinLnBrk="0">
              <a:buNone/>
              <a:defRPr lang="he-IL" sz="1600"/>
            </a:lvl9pPr>
          </a:lstStyle>
          <a:p>
            <a:pPr algn="r" rtl="1"/>
            <a:r>
              <a:rPr lang="he-IL" smtClean="0"/>
              <a:t>לחץ כדי לערוך סגנון כותרת משנה של תבנית בסיס</a:t>
            </a:r>
            <a:endParaRPr lang="he-IL" dirty="0"/>
          </a:p>
        </p:txBody>
      </p:sp>
      <p:sp>
        <p:nvSpPr>
          <p:cNvPr id="15" name="מציין מיקום תמונה 14"/>
          <p:cNvSpPr>
            <a:spLocks noGrp="1"/>
          </p:cNvSpPr>
          <p:nvPr>
            <p:ph type="pic" sz="quarter" idx="10"/>
          </p:nvPr>
        </p:nvSpPr>
        <p:spPr>
          <a:xfrm flipH="1">
            <a:off x="2208" y="0"/>
            <a:ext cx="5448297" cy="6858000"/>
          </a:xfrm>
          <a:custGeom>
            <a:avLst/>
            <a:gdLst>
              <a:gd name="connsiteX0" fmla="*/ 0 w 5448297"/>
              <a:gd name="connsiteY0" fmla="*/ 0 h 6858000"/>
              <a:gd name="connsiteX1" fmla="*/ 5448297 w 5448297"/>
              <a:gd name="connsiteY1" fmla="*/ 0 h 6858000"/>
              <a:gd name="connsiteX2" fmla="*/ 5448297 w 5448297"/>
              <a:gd name="connsiteY2" fmla="*/ 6858000 h 6858000"/>
              <a:gd name="connsiteX3" fmla="*/ 338667 w 5448297"/>
              <a:gd name="connsiteY3" fmla="*/ 6858000 h 6858000"/>
              <a:gd name="connsiteX4" fmla="*/ 1185333 w 5448297"/>
              <a:gd name="connsiteY4" fmla="*/ 43370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48297" h="6858000">
                <a:moveTo>
                  <a:pt x="0" y="0"/>
                </a:moveTo>
                <a:lnTo>
                  <a:pt x="5448297" y="0"/>
                </a:lnTo>
                <a:lnTo>
                  <a:pt x="5448297" y="6858000"/>
                </a:lnTo>
                <a:lnTo>
                  <a:pt x="338667" y="6858000"/>
                </a:lnTo>
                <a:lnTo>
                  <a:pt x="1185333" y="4337050"/>
                </a:lnTo>
                <a:close/>
              </a:path>
            </a:pathLst>
          </a:custGeom>
          <a:noFill/>
          <a:ln>
            <a:noFill/>
          </a:ln>
        </p:spPr>
        <p:txBody>
          <a:bodyPr wrap="square" tIns="365760">
            <a:noAutofit/>
          </a:bodyPr>
          <a:lstStyle>
            <a:lvl1pPr marL="0" indent="0" algn="ctr" latinLnBrk="0">
              <a:buNone/>
              <a:defRPr lang="he-IL" sz="2800">
                <a:solidFill>
                  <a:schemeClr val="bg1"/>
                </a:solidFill>
              </a:defRPr>
            </a:lvl1pPr>
          </a:lstStyle>
          <a:p>
            <a:pPr algn="r" rtl="1"/>
            <a:r>
              <a:rPr lang="he-IL" smtClean="0"/>
              <a:t>לחץ על הסמל כדי להוסיף תמונה</a:t>
            </a:r>
            <a:endParaRPr lang="he-IL" dirty="0"/>
          </a:p>
        </p:txBody>
      </p:sp>
      <p:sp>
        <p:nvSpPr>
          <p:cNvPr id="16" name="טקסט הוראות"/>
          <p:cNvSpPr/>
          <p:nvPr/>
        </p:nvSpPr>
        <p:spPr>
          <a:xfrm>
            <a:off x="-1487175" y="0"/>
            <a:ext cx="1295400" cy="6858000"/>
          </a:xfrm>
          <a:prstGeom prst="roundRect">
            <a:avLst>
              <a:gd name="adj" fmla="val 9717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he-IL" sz="1200" b="1" i="1" dirty="0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הערה:</a:t>
            </a:r>
          </a:p>
          <a:p>
            <a:r>
              <a:rPr lang="he-IL" sz="1200" i="1" dirty="0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כדי לשנות תמונות בשקופית זו, בחר תמונה ומחק אותה. לאחר מכן לחץ על סמל 'תמונות' במציין המיקום כדי להוסיף תמונה משלך.</a:t>
            </a:r>
          </a:p>
        </p:txBody>
      </p:sp>
    </p:spTree>
    <p:extLst>
      <p:ext uri="{BB962C8B-B14F-4D97-AF65-F5344CB8AC3E}">
        <p14:creationId xmlns:p14="http://schemas.microsoft.com/office/powerpoint/2010/main" val="83595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 userDrawn="1"/>
        </p:nvGrpSpPr>
        <p:grpSpPr>
          <a:xfrm flipH="1">
            <a:off x="0" y="0"/>
            <a:ext cx="3018367" cy="6858000"/>
            <a:chOff x="9173633" y="0"/>
            <a:chExt cx="3018367" cy="6858000"/>
          </a:xfrm>
        </p:grpSpPr>
        <p:sp>
          <p:nvSpPr>
            <p:cNvPr id="7" name="מלבן 5"/>
            <p:cNvSpPr>
              <a:spLocks noChangeArrowheads="1"/>
            </p:cNvSpPr>
            <p:nvPr/>
          </p:nvSpPr>
          <p:spPr bwMode="white">
            <a:xfrm>
              <a:off x="9622368" y="0"/>
              <a:ext cx="2569632" cy="6858000"/>
            </a:xfrm>
            <a:custGeom>
              <a:avLst/>
              <a:gdLst/>
              <a:ahLst/>
              <a:cxnLst/>
              <a:rect l="l" t="t" r="r" b="b"/>
              <a:pathLst>
                <a:path w="1927224" h="6858000">
                  <a:moveTo>
                    <a:pt x="0" y="0"/>
                  </a:moveTo>
                  <a:lnTo>
                    <a:pt x="1927224" y="0"/>
                  </a:lnTo>
                  <a:lnTo>
                    <a:pt x="1927224" y="6858000"/>
                  </a:lnTo>
                  <a:lnTo>
                    <a:pt x="254000" y="6858000"/>
                  </a:lnTo>
                  <a:lnTo>
                    <a:pt x="892175" y="433705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he-IL" dirty="0">
                <a:solidFill>
                  <a:srgbClr val="AB2769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8" name="צורה חופשית 6"/>
            <p:cNvSpPr>
              <a:spLocks/>
            </p:cNvSpPr>
            <p:nvPr/>
          </p:nvSpPr>
          <p:spPr bwMode="auto">
            <a:xfrm>
              <a:off x="9237132" y="0"/>
              <a:ext cx="1672169" cy="6858000"/>
            </a:xfrm>
            <a:custGeom>
              <a:avLst/>
              <a:gdLst/>
              <a:ahLst/>
              <a:cxnLst/>
              <a:rect l="l" t="t" r="r" b="b"/>
              <a:pathLst>
                <a:path w="1254127" h="6858000">
                  <a:moveTo>
                    <a:pt x="0" y="0"/>
                  </a:moveTo>
                  <a:lnTo>
                    <a:pt x="365127" y="0"/>
                  </a:lnTo>
                  <a:lnTo>
                    <a:pt x="1254127" y="4337050"/>
                  </a:lnTo>
                  <a:lnTo>
                    <a:pt x="619127" y="6858000"/>
                  </a:lnTo>
                  <a:lnTo>
                    <a:pt x="257175" y="6858000"/>
                  </a:lnTo>
                  <a:lnTo>
                    <a:pt x="892175" y="433705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101600" dist="50800" algn="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he-IL" dirty="0">
                <a:solidFill>
                  <a:srgbClr val="AB2769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9" name="צורה חופשית 7"/>
            <p:cNvSpPr>
              <a:spLocks/>
            </p:cNvSpPr>
            <p:nvPr/>
          </p:nvSpPr>
          <p:spPr bwMode="auto">
            <a:xfrm>
              <a:off x="9173633" y="0"/>
              <a:ext cx="1460499" cy="6858000"/>
            </a:xfrm>
            <a:custGeom>
              <a:avLst/>
              <a:gdLst/>
              <a:ahLst/>
              <a:cxnLst/>
              <a:rect l="l" t="t" r="r" b="b"/>
              <a:pathLst>
                <a:path w="1095374" h="6858000">
                  <a:moveTo>
                    <a:pt x="0" y="0"/>
                  </a:moveTo>
                  <a:lnTo>
                    <a:pt x="203199" y="0"/>
                  </a:lnTo>
                  <a:lnTo>
                    <a:pt x="1095374" y="4337050"/>
                  </a:lnTo>
                  <a:lnTo>
                    <a:pt x="460374" y="6858000"/>
                  </a:lnTo>
                  <a:lnTo>
                    <a:pt x="257175" y="6858000"/>
                  </a:lnTo>
                  <a:lnTo>
                    <a:pt x="892175" y="43370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101600" dist="50800" algn="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he-IL" dirty="0">
                <a:solidFill>
                  <a:srgbClr val="AB2769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10" name="צורה חופשית 7"/>
            <p:cNvSpPr>
              <a:spLocks/>
            </p:cNvSpPr>
            <p:nvPr/>
          </p:nvSpPr>
          <p:spPr bwMode="auto">
            <a:xfrm>
              <a:off x="9173633" y="0"/>
              <a:ext cx="1460499" cy="6858000"/>
            </a:xfrm>
            <a:custGeom>
              <a:avLst/>
              <a:gdLst/>
              <a:ahLst/>
              <a:cxnLst/>
              <a:rect l="l" t="t" r="r" b="b"/>
              <a:pathLst>
                <a:path w="1095374" h="6858000">
                  <a:moveTo>
                    <a:pt x="0" y="0"/>
                  </a:moveTo>
                  <a:lnTo>
                    <a:pt x="203199" y="0"/>
                  </a:lnTo>
                  <a:lnTo>
                    <a:pt x="1095374" y="4337050"/>
                  </a:lnTo>
                  <a:lnTo>
                    <a:pt x="460374" y="6858000"/>
                  </a:lnTo>
                  <a:lnTo>
                    <a:pt x="257175" y="6858000"/>
                  </a:lnTo>
                  <a:lnTo>
                    <a:pt x="892175" y="43370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he-IL" dirty="0">
                <a:solidFill>
                  <a:srgbClr val="AB2769"/>
                </a:solidFill>
                <a:latin typeface="Tahoma" panose="020B0604030504040204" pitchFamily="34" charset="0"/>
              </a:endParaRPr>
            </a:p>
          </p:txBody>
        </p:sp>
      </p:grp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293536" y="2914650"/>
            <a:ext cx="8046720" cy="1557338"/>
          </a:xfrm>
        </p:spPr>
        <p:txBody>
          <a:bodyPr anchor="b">
            <a:normAutofit/>
          </a:bodyPr>
          <a:lstStyle>
            <a:lvl1pPr algn="r" latinLnBrk="0">
              <a:defRPr lang="he-IL" sz="3200">
                <a:solidFill>
                  <a:schemeClr val="tx1"/>
                </a:solidFill>
              </a:defRPr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3293536" y="4589463"/>
            <a:ext cx="8046718" cy="1011237"/>
          </a:xfrm>
        </p:spPr>
        <p:txBody>
          <a:bodyPr/>
          <a:lstStyle>
            <a:lvl1pPr marL="0" indent="0" algn="r" latinLnBrk="0">
              <a:spcBef>
                <a:spcPts val="1200"/>
              </a:spcBef>
              <a:buNone/>
              <a:defRPr lang="he-IL" sz="2400">
                <a:solidFill>
                  <a:schemeClr val="tx1"/>
                </a:solidFill>
              </a:defRPr>
            </a:lvl1pPr>
            <a:lvl2pPr marL="457200" indent="0" algn="r" latinLnBrk="0">
              <a:buNone/>
              <a:defRPr lang="he-IL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r" latinLnBrk="0">
              <a:buNone/>
              <a:defRPr lang="he-IL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r" latinLnBrk="0">
              <a:buNone/>
              <a:defRPr lang="he-IL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r" latinLnBrk="0">
              <a:buNone/>
              <a:defRPr lang="he-IL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r" latinLnBrk="0">
              <a:buNone/>
              <a:defRPr lang="he-IL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r" latinLnBrk="0">
              <a:buNone/>
              <a:defRPr lang="he-IL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r" latinLnBrk="0">
              <a:buNone/>
              <a:defRPr lang="he-IL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r" latinLnBrk="0">
              <a:buNone/>
              <a:defRPr lang="he-IL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3226655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תוכן כפו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295400" y="1828800"/>
            <a:ext cx="9601200" cy="4343400"/>
          </a:xfrm>
        </p:spPr>
        <p:txBody>
          <a:bodyPr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1295399" y="1828799"/>
            <a:ext cx="4572000" cy="4343401"/>
          </a:xfrm>
        </p:spPr>
        <p:txBody>
          <a:bodyPr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dirty="0" smtClean="0">
              <a:solidFill>
                <a:srgbClr val="AB2769"/>
              </a:solidFill>
            </a:endParaRPr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1"/>
            <a:endParaRPr>
              <a:solidFill>
                <a:srgbClr val="AB2769"/>
              </a:solidFill>
            </a:endParaRPr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A7F8E3F6-DE14-48B2-B2BC-6FABA9630FB8}" type="slidenum">
              <a:rPr smtClean="0">
                <a:solidFill>
                  <a:srgbClr val="AB2769"/>
                </a:solidFill>
              </a:rPr>
              <a:pPr rtl="1"/>
              <a:t>‹#›</a:t>
            </a:fld>
            <a:endParaRPr>
              <a:solidFill>
                <a:srgbClr val="AB276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19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</p:spPr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/>
        <p:txBody>
          <a:bodyPr anchor="ctr">
            <a:normAutofit/>
          </a:bodyPr>
          <a:lstStyle>
            <a:lvl1pPr marL="0" indent="0" algn="r" latinLnBrk="0">
              <a:buNone/>
              <a:defRPr lang="he-IL" sz="2600" b="0"/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1295400" y="2705100"/>
            <a:ext cx="4572000" cy="3467100"/>
          </a:xfrm>
        </p:spPr>
        <p:txBody>
          <a:bodyPr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324600" y="1828800"/>
            <a:ext cx="4572000" cy="847725"/>
          </a:xfrm>
        </p:spPr>
        <p:txBody>
          <a:bodyPr anchor="ctr">
            <a:normAutofit/>
          </a:bodyPr>
          <a:lstStyle>
            <a:lvl1pPr marL="0" indent="0" algn="r" latinLnBrk="0">
              <a:buNone/>
              <a:defRPr lang="he-IL" sz="2600" b="0"/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324600" y="2705100"/>
            <a:ext cx="4572000" cy="3467100"/>
          </a:xfrm>
        </p:spPr>
        <p:txBody>
          <a:bodyPr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dirty="0" smtClean="0">
              <a:solidFill>
                <a:srgbClr val="AB2769"/>
              </a:solidFill>
            </a:endParaRPr>
          </a:p>
        </p:txBody>
      </p:sp>
      <p:sp>
        <p:nvSpPr>
          <p:cNvPr id="8" name="מציין מיקום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1"/>
            <a:endParaRPr>
              <a:solidFill>
                <a:srgbClr val="AB2769"/>
              </a:solidFill>
            </a:endParaRPr>
          </a:p>
        </p:txBody>
      </p:sp>
      <p:sp>
        <p:nvSpPr>
          <p:cNvPr id="9" name="מציין מיקום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A7F8E3F6-DE14-48B2-B2BC-6FABA9630FB8}" type="slidenum">
              <a:rPr smtClean="0">
                <a:solidFill>
                  <a:srgbClr val="AB2769"/>
                </a:solidFill>
              </a:rPr>
              <a:pPr rtl="1"/>
              <a:t>‹#›</a:t>
            </a:fld>
            <a:endParaRPr>
              <a:solidFill>
                <a:srgbClr val="AB276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07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dirty="0" smtClean="0">
              <a:solidFill>
                <a:srgbClr val="AB2769"/>
              </a:solidFill>
            </a:endParaRPr>
          </a:p>
        </p:txBody>
      </p:sp>
      <p:sp>
        <p:nvSpPr>
          <p:cNvPr id="4" name="מציין מיקום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1"/>
            <a:endParaRPr>
              <a:solidFill>
                <a:srgbClr val="AB2769"/>
              </a:solidFill>
            </a:endParaRPr>
          </a:p>
        </p:txBody>
      </p:sp>
      <p:sp>
        <p:nvSpPr>
          <p:cNvPr id="5" name="מציין מיקום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A7F8E3F6-DE14-48B2-B2BC-6FABA9630FB8}" type="slidenum">
              <a:rPr smtClean="0">
                <a:solidFill>
                  <a:srgbClr val="AB2769"/>
                </a:solidFill>
              </a:rPr>
              <a:pPr rtl="1"/>
              <a:t>‹#›</a:t>
            </a:fld>
            <a:endParaRPr>
              <a:solidFill>
                <a:srgbClr val="AB276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23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dirty="0" smtClean="0">
              <a:solidFill>
                <a:srgbClr val="AB2769"/>
              </a:solidFill>
            </a:endParaRPr>
          </a:p>
        </p:txBody>
      </p:sp>
      <p:sp>
        <p:nvSpPr>
          <p:cNvPr id="3" name="מציין מיקום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1"/>
            <a:endParaRPr>
              <a:solidFill>
                <a:srgbClr val="AB2769"/>
              </a:solidFill>
            </a:endParaRPr>
          </a:p>
        </p:txBody>
      </p:sp>
      <p:sp>
        <p:nvSpPr>
          <p:cNvPr id="4" name="מציין מיקום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A7F8E3F6-DE14-48B2-B2BC-6FABA9630FB8}" type="slidenum">
              <a:rPr smtClean="0">
                <a:solidFill>
                  <a:srgbClr val="AB2769"/>
                </a:solidFill>
              </a:rPr>
              <a:pPr rtl="1"/>
              <a:t>‹#›</a:t>
            </a:fld>
            <a:endParaRPr>
              <a:solidFill>
                <a:srgbClr val="AB276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35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r" latinLnBrk="0">
              <a:defRPr lang="he-IL" sz="32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295399" y="1828800"/>
            <a:ext cx="6126480" cy="4343400"/>
          </a:xfrm>
        </p:spPr>
        <p:txBody>
          <a:bodyPr>
            <a:normAutofit/>
          </a:bodyPr>
          <a:lstStyle>
            <a:lvl1pPr algn="r" rtl="1" latinLnBrk="0">
              <a:defRPr lang="he-IL" sz="2400"/>
            </a:lvl1pPr>
            <a:lvl2pPr algn="r" rtl="1" latinLnBrk="0">
              <a:defRPr lang="he-IL" sz="2000"/>
            </a:lvl2pPr>
            <a:lvl3pPr algn="r" rtl="1" latinLnBrk="0">
              <a:defRPr lang="he-IL" sz="1800"/>
            </a:lvl3pPr>
            <a:lvl4pPr algn="r" rtl="1" latinLnBrk="0">
              <a:defRPr lang="he-IL" sz="1600"/>
            </a:lvl4pPr>
            <a:lvl5pPr algn="r" rtl="1" latinLnBrk="0">
              <a:defRPr lang="he-IL" sz="1600"/>
            </a:lvl5pPr>
            <a:lvl6pPr algn="r" latinLnBrk="0">
              <a:defRPr lang="he-IL" sz="2000"/>
            </a:lvl6pPr>
            <a:lvl7pPr algn="r" latinLnBrk="0">
              <a:defRPr lang="he-IL" sz="2000"/>
            </a:lvl7pPr>
            <a:lvl8pPr algn="r" latinLnBrk="0">
              <a:defRPr lang="he-IL" sz="2000"/>
            </a:lvl8pPr>
            <a:lvl9pPr algn="r" latinLnBrk="0">
              <a:defRPr lang="he-IL" sz="20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7853705" y="1828800"/>
            <a:ext cx="3017520" cy="4343400"/>
          </a:xfrm>
        </p:spPr>
        <p:txBody>
          <a:bodyPr anchor="ctr">
            <a:normAutofit/>
          </a:bodyPr>
          <a:lstStyle>
            <a:lvl1pPr marL="0" indent="0" algn="r" latinLnBrk="0">
              <a:spcBef>
                <a:spcPts val="1200"/>
              </a:spcBef>
              <a:buNone/>
              <a:defRPr lang="he-IL" sz="2000"/>
            </a:lvl1pPr>
            <a:lvl2pPr marL="457200" indent="0" algn="r" latinLnBrk="0">
              <a:buNone/>
              <a:defRPr lang="he-IL" sz="1400"/>
            </a:lvl2pPr>
            <a:lvl3pPr marL="914400" indent="0" algn="r" latinLnBrk="0">
              <a:buNone/>
              <a:defRPr lang="he-IL" sz="1200"/>
            </a:lvl3pPr>
            <a:lvl4pPr marL="1371600" indent="0" algn="r" latinLnBrk="0">
              <a:buNone/>
              <a:defRPr lang="he-IL" sz="1000"/>
            </a:lvl4pPr>
            <a:lvl5pPr marL="1828800" indent="0" algn="r" latinLnBrk="0">
              <a:buNone/>
              <a:defRPr lang="he-IL" sz="1000"/>
            </a:lvl5pPr>
            <a:lvl6pPr marL="2286000" indent="0" algn="r" latinLnBrk="0">
              <a:buNone/>
              <a:defRPr lang="he-IL" sz="1000"/>
            </a:lvl6pPr>
            <a:lvl7pPr marL="2743200" indent="0" algn="r" latinLnBrk="0">
              <a:buNone/>
              <a:defRPr lang="he-IL" sz="1000"/>
            </a:lvl7pPr>
            <a:lvl8pPr marL="3200400" indent="0" algn="r" latinLnBrk="0">
              <a:buNone/>
              <a:defRPr lang="he-IL" sz="1000"/>
            </a:lvl8pPr>
            <a:lvl9pPr marL="3657600" indent="0" algn="r" latinLnBrk="0">
              <a:buNone/>
              <a:defRPr lang="he-IL" sz="10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dirty="0" smtClean="0">
              <a:solidFill>
                <a:srgbClr val="AB2769"/>
              </a:solidFill>
            </a:endParaRPr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1"/>
            <a:endParaRPr>
              <a:solidFill>
                <a:srgbClr val="AB2769"/>
              </a:solidFill>
            </a:endParaRPr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A7F8E3F6-DE14-48B2-B2BC-6FABA9630FB8}" type="slidenum">
              <a:rPr smtClean="0">
                <a:solidFill>
                  <a:srgbClr val="AB2769"/>
                </a:solidFill>
              </a:rPr>
              <a:pPr rtl="1"/>
              <a:t>‹#›</a:t>
            </a:fld>
            <a:endParaRPr dirty="0">
              <a:solidFill>
                <a:srgbClr val="AB276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52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</p:spPr>
        <p:txBody>
          <a:bodyPr anchor="b"/>
          <a:lstStyle>
            <a:lvl1pPr algn="r" latinLnBrk="0">
              <a:defRPr lang="he-IL" sz="32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מונה 2"/>
          <p:cNvSpPr>
            <a:spLocks noGrp="1"/>
          </p:cNvSpPr>
          <p:nvPr>
            <p:ph type="pic" idx="1"/>
          </p:nvPr>
        </p:nvSpPr>
        <p:spPr>
          <a:xfrm>
            <a:off x="1295399" y="1828801"/>
            <a:ext cx="6172200" cy="4343400"/>
          </a:xfrm>
        </p:spPr>
        <p:txBody>
          <a:bodyPr tIns="274320">
            <a:normAutofit/>
          </a:bodyPr>
          <a:lstStyle>
            <a:lvl1pPr marL="0" indent="0" algn="r" latinLnBrk="0">
              <a:buNone/>
              <a:defRPr lang="he-IL" sz="2400"/>
            </a:lvl1pPr>
            <a:lvl2pPr marL="457200" indent="0" algn="r" latinLnBrk="0">
              <a:buNone/>
              <a:defRPr lang="he-IL" sz="2800"/>
            </a:lvl2pPr>
            <a:lvl3pPr marL="914400" indent="0" algn="r" latinLnBrk="0">
              <a:buNone/>
              <a:defRPr lang="he-IL" sz="2400"/>
            </a:lvl3pPr>
            <a:lvl4pPr marL="1371600" indent="0" algn="r" latinLnBrk="0">
              <a:buNone/>
              <a:defRPr lang="he-IL" sz="2000"/>
            </a:lvl4pPr>
            <a:lvl5pPr marL="1828800" indent="0" algn="r" latinLnBrk="0">
              <a:buNone/>
              <a:defRPr lang="he-IL" sz="2000"/>
            </a:lvl5pPr>
            <a:lvl6pPr marL="2286000" indent="0" algn="r" latinLnBrk="0">
              <a:buNone/>
              <a:defRPr lang="he-IL" sz="2000"/>
            </a:lvl6pPr>
            <a:lvl7pPr marL="2743200" indent="0" algn="r" latinLnBrk="0">
              <a:buNone/>
              <a:defRPr lang="he-IL" sz="2000"/>
            </a:lvl7pPr>
            <a:lvl8pPr marL="3200400" indent="0" algn="r" latinLnBrk="0">
              <a:buNone/>
              <a:defRPr lang="he-IL" sz="2000"/>
            </a:lvl8pPr>
            <a:lvl9pPr marL="3657600" indent="0" algn="r" latinLnBrk="0">
              <a:buNone/>
              <a:defRPr lang="he-IL" sz="2000"/>
            </a:lvl9pPr>
          </a:lstStyle>
          <a:p>
            <a:pPr algn="r" rtl="1"/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7879080" y="1828800"/>
            <a:ext cx="3017520" cy="4343400"/>
          </a:xfrm>
        </p:spPr>
        <p:txBody>
          <a:bodyPr anchor="ctr">
            <a:normAutofit/>
          </a:bodyPr>
          <a:lstStyle>
            <a:lvl1pPr marL="0" indent="0" algn="r" latinLnBrk="0">
              <a:spcBef>
                <a:spcPts val="1200"/>
              </a:spcBef>
              <a:buNone/>
              <a:defRPr lang="he-IL" sz="2000"/>
            </a:lvl1pPr>
            <a:lvl2pPr marL="457200" indent="0" algn="r" latinLnBrk="0">
              <a:buNone/>
              <a:defRPr lang="he-IL" sz="1400"/>
            </a:lvl2pPr>
            <a:lvl3pPr marL="914400" indent="0" algn="r" latinLnBrk="0">
              <a:buNone/>
              <a:defRPr lang="he-IL" sz="1200"/>
            </a:lvl3pPr>
            <a:lvl4pPr marL="1371600" indent="0" algn="r" latinLnBrk="0">
              <a:buNone/>
              <a:defRPr lang="he-IL" sz="1000"/>
            </a:lvl4pPr>
            <a:lvl5pPr marL="1828800" indent="0" algn="r" latinLnBrk="0">
              <a:buNone/>
              <a:defRPr lang="he-IL" sz="1000"/>
            </a:lvl5pPr>
            <a:lvl6pPr marL="2286000" indent="0" algn="r" latinLnBrk="0">
              <a:buNone/>
              <a:defRPr lang="he-IL" sz="1000"/>
            </a:lvl6pPr>
            <a:lvl7pPr marL="2743200" indent="0" algn="r" latinLnBrk="0">
              <a:buNone/>
              <a:defRPr lang="he-IL" sz="1000"/>
            </a:lvl7pPr>
            <a:lvl8pPr marL="3200400" indent="0" algn="r" latinLnBrk="0">
              <a:buNone/>
              <a:defRPr lang="he-IL" sz="1000"/>
            </a:lvl8pPr>
            <a:lvl9pPr marL="3657600" indent="0" algn="r" latinLnBrk="0">
              <a:buNone/>
              <a:defRPr lang="he-IL" sz="10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dirty="0" smtClean="0">
              <a:solidFill>
                <a:srgbClr val="AB2769"/>
              </a:solidFill>
            </a:endParaRPr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1"/>
            <a:endParaRPr>
              <a:solidFill>
                <a:srgbClr val="AB2769"/>
              </a:solidFill>
            </a:endParaRPr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A7F8E3F6-DE14-48B2-B2BC-6FABA9630FB8}" type="slidenum">
              <a:rPr smtClean="0">
                <a:solidFill>
                  <a:srgbClr val="AB2769"/>
                </a:solidFill>
              </a:rPr>
              <a:pPr rtl="1"/>
              <a:t>‹#›</a:t>
            </a:fld>
            <a:endParaRPr>
              <a:solidFill>
                <a:srgbClr val="AB276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שתי תמונות עם כיתוב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1295400" y="5257800"/>
            <a:ext cx="457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</p:spPr>
        <p:txBody>
          <a:bodyPr anchor="b"/>
          <a:lstStyle>
            <a:lvl1pPr algn="r" latinLnBrk="0">
              <a:defRPr lang="he-IL" sz="32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371273" y="5333098"/>
            <a:ext cx="4420252" cy="839102"/>
          </a:xfrm>
        </p:spPr>
        <p:txBody>
          <a:bodyPr anchor="t">
            <a:normAutofit/>
          </a:bodyPr>
          <a:lstStyle>
            <a:lvl1pPr marL="0" indent="0" algn="r" latinLnBrk="0">
              <a:spcBef>
                <a:spcPts val="0"/>
              </a:spcBef>
              <a:buNone/>
              <a:defRPr lang="he-IL" sz="1800">
                <a:solidFill>
                  <a:schemeClr val="bg1"/>
                </a:solidFill>
              </a:defRPr>
            </a:lvl1pPr>
            <a:lvl2pPr marL="457200" indent="0" algn="r" latinLnBrk="0">
              <a:buNone/>
              <a:defRPr lang="he-IL" sz="1400"/>
            </a:lvl2pPr>
            <a:lvl3pPr marL="914400" indent="0" algn="r" latinLnBrk="0">
              <a:buNone/>
              <a:defRPr lang="he-IL" sz="1200"/>
            </a:lvl3pPr>
            <a:lvl4pPr marL="1371600" indent="0" algn="r" latinLnBrk="0">
              <a:buNone/>
              <a:defRPr lang="he-IL" sz="1000"/>
            </a:lvl4pPr>
            <a:lvl5pPr marL="1828800" indent="0" algn="r" latinLnBrk="0">
              <a:buNone/>
              <a:defRPr lang="he-IL" sz="1000"/>
            </a:lvl5pPr>
            <a:lvl6pPr marL="2286000" indent="0" algn="r" latinLnBrk="0">
              <a:buNone/>
              <a:defRPr lang="he-IL" sz="1000"/>
            </a:lvl6pPr>
            <a:lvl7pPr marL="2743200" indent="0" algn="r" latinLnBrk="0">
              <a:buNone/>
              <a:defRPr lang="he-IL" sz="1000"/>
            </a:lvl7pPr>
            <a:lvl8pPr marL="3200400" indent="0" algn="r" latinLnBrk="0">
              <a:buNone/>
              <a:defRPr lang="he-IL" sz="1000"/>
            </a:lvl8pPr>
            <a:lvl9pPr marL="3657600" indent="0" algn="r" latinLnBrk="0">
              <a:buNone/>
              <a:defRPr lang="he-IL" sz="10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dirty="0" smtClean="0">
              <a:solidFill>
                <a:srgbClr val="AB2769"/>
              </a:solidFill>
            </a:endParaRPr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1"/>
            <a:endParaRPr>
              <a:solidFill>
                <a:srgbClr val="AB2769"/>
              </a:solidFill>
            </a:endParaRPr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A7F8E3F6-DE14-48B2-B2BC-6FABA9630FB8}" type="slidenum">
              <a:rPr smtClean="0">
                <a:solidFill>
                  <a:srgbClr val="AB2769"/>
                </a:solidFill>
              </a:rPr>
              <a:pPr rtl="1"/>
              <a:t>‹#›</a:t>
            </a:fld>
            <a:endParaRPr>
              <a:solidFill>
                <a:srgbClr val="AB2769"/>
              </a:solidFill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6324599" y="5257800"/>
            <a:ext cx="457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</a:endParaRPr>
          </a:p>
        </p:txBody>
      </p:sp>
      <p:sp>
        <p:nvSpPr>
          <p:cNvPr id="11" name="מלבן 10"/>
          <p:cNvSpPr/>
          <p:nvPr/>
        </p:nvSpPr>
        <p:spPr>
          <a:xfrm>
            <a:off x="1295400" y="5257800"/>
            <a:ext cx="4572000" cy="548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6324599" y="5257800"/>
            <a:ext cx="4572000" cy="548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</a:endParaRPr>
          </a:p>
        </p:txBody>
      </p:sp>
      <p:sp>
        <p:nvSpPr>
          <p:cNvPr id="13" name="מציין מיקום טקסט 3"/>
          <p:cNvSpPr>
            <a:spLocks noGrp="1"/>
          </p:cNvSpPr>
          <p:nvPr>
            <p:ph type="body" sz="half" idx="14"/>
          </p:nvPr>
        </p:nvSpPr>
        <p:spPr>
          <a:xfrm>
            <a:off x="6412954" y="5333098"/>
            <a:ext cx="4420252" cy="839102"/>
          </a:xfrm>
        </p:spPr>
        <p:txBody>
          <a:bodyPr anchor="t">
            <a:normAutofit/>
          </a:bodyPr>
          <a:lstStyle>
            <a:lvl1pPr marL="0" indent="0" algn="r" latinLnBrk="0">
              <a:spcBef>
                <a:spcPts val="0"/>
              </a:spcBef>
              <a:buNone/>
              <a:defRPr lang="he-IL" sz="1800">
                <a:solidFill>
                  <a:schemeClr val="bg1"/>
                </a:solidFill>
              </a:defRPr>
            </a:lvl1pPr>
            <a:lvl2pPr marL="457200" indent="0" algn="r" latinLnBrk="0">
              <a:buNone/>
              <a:defRPr lang="he-IL" sz="1400"/>
            </a:lvl2pPr>
            <a:lvl3pPr marL="914400" indent="0" algn="r" latinLnBrk="0">
              <a:buNone/>
              <a:defRPr lang="he-IL" sz="1200"/>
            </a:lvl3pPr>
            <a:lvl4pPr marL="1371600" indent="0" algn="r" latinLnBrk="0">
              <a:buNone/>
              <a:defRPr lang="he-IL" sz="1000"/>
            </a:lvl4pPr>
            <a:lvl5pPr marL="1828800" indent="0" algn="r" latinLnBrk="0">
              <a:buNone/>
              <a:defRPr lang="he-IL" sz="1000"/>
            </a:lvl5pPr>
            <a:lvl6pPr marL="2286000" indent="0" algn="r" latinLnBrk="0">
              <a:buNone/>
              <a:defRPr lang="he-IL" sz="1000"/>
            </a:lvl6pPr>
            <a:lvl7pPr marL="2743200" indent="0" algn="r" latinLnBrk="0">
              <a:buNone/>
              <a:defRPr lang="he-IL" sz="1000"/>
            </a:lvl7pPr>
            <a:lvl8pPr marL="3200400" indent="0" algn="r" latinLnBrk="0">
              <a:buNone/>
              <a:defRPr lang="he-IL" sz="1000"/>
            </a:lvl8pPr>
            <a:lvl9pPr marL="3657600" indent="0" algn="r" latinLnBrk="0">
              <a:buNone/>
              <a:defRPr lang="he-IL" sz="10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3" name="מציין מיקום תמונה 2"/>
          <p:cNvSpPr>
            <a:spLocks noGrp="1"/>
          </p:cNvSpPr>
          <p:nvPr>
            <p:ph type="pic" idx="1"/>
          </p:nvPr>
        </p:nvSpPr>
        <p:spPr>
          <a:xfrm>
            <a:off x="1295400" y="1828801"/>
            <a:ext cx="4572000" cy="3428999"/>
          </a:xfrm>
        </p:spPr>
        <p:txBody>
          <a:bodyPr tIns="274320">
            <a:normAutofit/>
          </a:bodyPr>
          <a:lstStyle>
            <a:lvl1pPr marL="0" indent="0" algn="r" latinLnBrk="0">
              <a:buNone/>
              <a:defRPr lang="he-IL" sz="2400"/>
            </a:lvl1pPr>
            <a:lvl2pPr marL="457200" indent="0" algn="r" latinLnBrk="0">
              <a:buNone/>
              <a:defRPr lang="he-IL" sz="2800"/>
            </a:lvl2pPr>
            <a:lvl3pPr marL="914400" indent="0" algn="r" latinLnBrk="0">
              <a:buNone/>
              <a:defRPr lang="he-IL" sz="2400"/>
            </a:lvl3pPr>
            <a:lvl4pPr marL="1371600" indent="0" algn="r" latinLnBrk="0">
              <a:buNone/>
              <a:defRPr lang="he-IL" sz="2000"/>
            </a:lvl4pPr>
            <a:lvl5pPr marL="1828800" indent="0" algn="r" latinLnBrk="0">
              <a:buNone/>
              <a:defRPr lang="he-IL" sz="2000"/>
            </a:lvl5pPr>
            <a:lvl6pPr marL="2286000" indent="0" algn="r" latinLnBrk="0">
              <a:buNone/>
              <a:defRPr lang="he-IL" sz="2000"/>
            </a:lvl6pPr>
            <a:lvl7pPr marL="2743200" indent="0" algn="r" latinLnBrk="0">
              <a:buNone/>
              <a:defRPr lang="he-IL" sz="2000"/>
            </a:lvl7pPr>
            <a:lvl8pPr marL="3200400" indent="0" algn="r" latinLnBrk="0">
              <a:buNone/>
              <a:defRPr lang="he-IL" sz="2000"/>
            </a:lvl8pPr>
            <a:lvl9pPr marL="3657600" indent="0" algn="r" latinLnBrk="0">
              <a:buNone/>
              <a:defRPr lang="he-IL" sz="2000"/>
            </a:lvl9pPr>
          </a:lstStyle>
          <a:p>
            <a:pPr algn="r" rtl="1"/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8" name="מציין מיקום תמונה 2"/>
          <p:cNvSpPr>
            <a:spLocks noGrp="1"/>
          </p:cNvSpPr>
          <p:nvPr>
            <p:ph type="pic" idx="13"/>
          </p:nvPr>
        </p:nvSpPr>
        <p:spPr>
          <a:xfrm>
            <a:off x="6324600" y="1828801"/>
            <a:ext cx="4572000" cy="3428999"/>
          </a:xfrm>
        </p:spPr>
        <p:txBody>
          <a:bodyPr tIns="274320">
            <a:normAutofit/>
          </a:bodyPr>
          <a:lstStyle>
            <a:lvl1pPr marL="0" indent="0" algn="r" latinLnBrk="0">
              <a:buNone/>
              <a:defRPr lang="he-IL" sz="2400"/>
            </a:lvl1pPr>
            <a:lvl2pPr marL="457200" indent="0" algn="r" latinLnBrk="0">
              <a:buNone/>
              <a:defRPr lang="he-IL" sz="2800"/>
            </a:lvl2pPr>
            <a:lvl3pPr marL="914400" indent="0" algn="r" latinLnBrk="0">
              <a:buNone/>
              <a:defRPr lang="he-IL" sz="2400"/>
            </a:lvl3pPr>
            <a:lvl4pPr marL="1371600" indent="0" algn="r" latinLnBrk="0">
              <a:buNone/>
              <a:defRPr lang="he-IL" sz="2000"/>
            </a:lvl4pPr>
            <a:lvl5pPr marL="1828800" indent="0" algn="r" latinLnBrk="0">
              <a:buNone/>
              <a:defRPr lang="he-IL" sz="2000"/>
            </a:lvl5pPr>
            <a:lvl6pPr marL="2286000" indent="0" algn="r" latinLnBrk="0">
              <a:buNone/>
              <a:defRPr lang="he-IL" sz="2000"/>
            </a:lvl6pPr>
            <a:lvl7pPr marL="2743200" indent="0" algn="r" latinLnBrk="0">
              <a:buNone/>
              <a:defRPr lang="he-IL" sz="2000"/>
            </a:lvl7pPr>
            <a:lvl8pPr marL="3200400" indent="0" algn="r" latinLnBrk="0">
              <a:buNone/>
              <a:defRPr lang="he-IL" sz="2000"/>
            </a:lvl8pPr>
            <a:lvl9pPr marL="3657600" indent="0" algn="r" latinLnBrk="0">
              <a:buNone/>
              <a:defRPr lang="he-IL" sz="2000"/>
            </a:lvl9pPr>
          </a:lstStyle>
          <a:p>
            <a:pPr algn="r" rtl="1"/>
            <a:r>
              <a:rPr lang="he-IL" smtClean="0"/>
              <a:t>לחץ על הסמל כדי להוסיף תמונה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9574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אנכי 2"/>
          <p:cNvSpPr>
            <a:spLocks noGrp="1"/>
          </p:cNvSpPr>
          <p:nvPr>
            <p:ph type="body" orient="vert" idx="1"/>
          </p:nvPr>
        </p:nvSpPr>
        <p:spPr>
          <a:xfrm rot="10800000">
            <a:off x="1295400" y="1828800"/>
            <a:ext cx="9601200" cy="4343400"/>
          </a:xfrm>
        </p:spPr>
        <p:txBody>
          <a:bodyPr vert="eaVert"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dirty="0" smtClean="0">
              <a:solidFill>
                <a:srgbClr val="AB2769"/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1"/>
            <a:endParaRPr>
              <a:solidFill>
                <a:srgbClr val="AB2769"/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A7F8E3F6-DE14-48B2-B2BC-6FABA9630FB8}" type="slidenum">
              <a:rPr smtClean="0">
                <a:solidFill>
                  <a:srgbClr val="AB2769"/>
                </a:solidFill>
              </a:rPr>
              <a:pPr rtl="1"/>
              <a:t>‹#›</a:t>
            </a:fld>
            <a:endParaRPr>
              <a:solidFill>
                <a:srgbClr val="AB276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20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כותרת וטקסט אנכי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/>
          <p:nvPr/>
        </p:nvSpPr>
        <p:spPr bwMode="white">
          <a:xfrm rot="16200000" flipH="1">
            <a:off x="-2228850" y="2228850"/>
            <a:ext cx="6858000" cy="24003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</a:endParaRPr>
          </a:p>
        </p:txBody>
      </p:sp>
      <p:sp>
        <p:nvSpPr>
          <p:cNvPr id="8" name="מלבן 7"/>
          <p:cNvSpPr/>
          <p:nvPr/>
        </p:nvSpPr>
        <p:spPr>
          <a:xfrm rot="16200000" flipH="1">
            <a:off x="-997230" y="3387909"/>
            <a:ext cx="6858000" cy="8218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</a:endParaRPr>
          </a:p>
        </p:txBody>
      </p:sp>
      <p:sp>
        <p:nvSpPr>
          <p:cNvPr id="9" name="מלבן 8"/>
          <p:cNvSpPr/>
          <p:nvPr/>
        </p:nvSpPr>
        <p:spPr>
          <a:xfrm rot="16200000" flipH="1">
            <a:off x="-917613" y="3387909"/>
            <a:ext cx="6858000" cy="8218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l"/>
            <a:endParaRPr lang="he-IL" dirty="0">
              <a:solidFill>
                <a:prstClr val="white"/>
              </a:solidFill>
              <a:latin typeface="Tahoma" panose="020B0604030504040204" pitchFamily="34" charset="0"/>
            </a:endParaRPr>
          </a:p>
        </p:txBody>
      </p:sp>
      <p:sp>
        <p:nvSpPr>
          <p:cNvPr id="2" name="כותרת אנכית 1"/>
          <p:cNvSpPr>
            <a:spLocks noGrp="1"/>
          </p:cNvSpPr>
          <p:nvPr userDrawn="1">
            <p:ph type="title" orient="vert"/>
          </p:nvPr>
        </p:nvSpPr>
        <p:spPr>
          <a:xfrm rot="10800000">
            <a:off x="1295399" y="685800"/>
            <a:ext cx="1033272" cy="5486400"/>
          </a:xfrm>
        </p:spPr>
        <p:txBody>
          <a:bodyPr vert="eaVert"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אנכי 2"/>
          <p:cNvSpPr>
            <a:spLocks noGrp="1"/>
          </p:cNvSpPr>
          <p:nvPr userDrawn="1">
            <p:ph type="body" orient="vert" idx="1"/>
          </p:nvPr>
        </p:nvSpPr>
        <p:spPr>
          <a:xfrm rot="10800000">
            <a:off x="3015096" y="685800"/>
            <a:ext cx="7976754" cy="5486400"/>
          </a:xfrm>
        </p:spPr>
        <p:txBody>
          <a:bodyPr vert="eaVert"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>
            <a:lvl1pPr marL="0" marR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endParaRPr dirty="0" smtClean="0">
              <a:solidFill>
                <a:srgbClr val="AB2769"/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pPr rtl="1"/>
            <a:endParaRPr>
              <a:solidFill>
                <a:srgbClr val="AB2769"/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A7F8E3F6-DE14-48B2-B2BC-6FABA9630FB8}" type="slidenum">
              <a:rPr smtClean="0">
                <a:solidFill>
                  <a:srgbClr val="AB2769"/>
                </a:solidFill>
              </a:rPr>
              <a:pPr rtl="1"/>
              <a:t>‹#›</a:t>
            </a:fld>
            <a:endParaRPr>
              <a:solidFill>
                <a:srgbClr val="AB276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13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AC002F-4476-402F-B68B-19A7219674A7}" type="datetimeFigureOut">
              <a:rPr lang="he-IL" smtClean="0"/>
              <a:t>כ"ד/ניסן/תשע"ז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ADF2D-DADB-4C4E-AAE4-3D45F120AEB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63971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/>
          <p:nvPr userDrawn="1"/>
        </p:nvSpPr>
        <p:spPr bwMode="white">
          <a:xfrm>
            <a:off x="0" y="0"/>
            <a:ext cx="12192000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</a:endParaRPr>
          </a:p>
        </p:txBody>
      </p:sp>
      <p:sp>
        <p:nvSpPr>
          <p:cNvPr id="8" name="מלבן 7"/>
          <p:cNvSpPr/>
          <p:nvPr userDrawn="1"/>
        </p:nvSpPr>
        <p:spPr>
          <a:xfrm>
            <a:off x="0" y="1371600"/>
            <a:ext cx="12192000" cy="8218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</a:endParaRPr>
          </a:p>
        </p:txBody>
      </p:sp>
      <p:sp>
        <p:nvSpPr>
          <p:cNvPr id="9" name="מלבן 8"/>
          <p:cNvSpPr/>
          <p:nvPr userDrawn="1"/>
        </p:nvSpPr>
        <p:spPr>
          <a:xfrm>
            <a:off x="0" y="1443006"/>
            <a:ext cx="12192000" cy="8218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</a:endParaRPr>
          </a:p>
        </p:txBody>
      </p:sp>
      <p:sp>
        <p:nvSpPr>
          <p:cNvPr id="2" name="מציין מיקום כותרת 1"/>
          <p:cNvSpPr>
            <a:spLocks noGrp="1"/>
          </p:cNvSpPr>
          <p:nvPr>
            <p:ph type="title"/>
          </p:nvPr>
        </p:nvSpPr>
        <p:spPr>
          <a:xfrm>
            <a:off x="1295400" y="255134"/>
            <a:ext cx="9601200" cy="1036850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/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9601200" cy="43434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2"/>
          </p:nvPr>
        </p:nvSpPr>
        <p:spPr>
          <a:xfrm>
            <a:off x="2829292" y="6374999"/>
            <a:ext cx="1480705" cy="274320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marL="0" marR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he-IL" sz="1000">
                <a:solidFill>
                  <a:schemeClr val="tx1"/>
                </a:solidFill>
                <a:latin typeface="Tahoma" panose="020B0604030504040204" pitchFamily="34" charset="0"/>
              </a:defRPr>
            </a:lvl1pPr>
          </a:lstStyle>
          <a:p>
            <a:endParaRPr dirty="0" smtClean="0">
              <a:solidFill>
                <a:srgbClr val="AB2769"/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653397" y="6374999"/>
            <a:ext cx="6243203" cy="274320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latinLnBrk="0">
              <a:defRPr lang="he-IL" sz="1000">
                <a:solidFill>
                  <a:schemeClr val="tx1"/>
                </a:solidFill>
                <a:latin typeface="Tahoma" panose="020B0604030504040204" pitchFamily="34" charset="0"/>
              </a:defRPr>
            </a:lvl1pPr>
          </a:lstStyle>
          <a:p>
            <a:endParaRPr dirty="0">
              <a:solidFill>
                <a:srgbClr val="AB2769"/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1295399" y="6374999"/>
            <a:ext cx="1371600" cy="274320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latinLnBrk="0">
              <a:defRPr lang="he-IL" sz="1000">
                <a:solidFill>
                  <a:schemeClr val="tx1"/>
                </a:solidFill>
                <a:latin typeface="Tahoma" panose="020B0604030504040204" pitchFamily="34" charset="0"/>
              </a:defRPr>
            </a:lvl1pPr>
          </a:lstStyle>
          <a:p>
            <a:pPr rtl="0"/>
            <a:fld id="{A7F8E3F6-DE14-48B2-B2BC-6FABA9630FB8}" type="slidenum">
              <a:rPr smtClean="0">
                <a:solidFill>
                  <a:srgbClr val="AB2769"/>
                </a:solidFill>
              </a:rPr>
              <a:pPr rtl="0"/>
              <a:t>‹#›</a:t>
            </a:fld>
            <a:endParaRPr dirty="0">
              <a:solidFill>
                <a:srgbClr val="AB276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21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lang="he-IL" sz="3200" kern="1200">
          <a:solidFill>
            <a:schemeClr val="bg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274320" indent="-274320" algn="r" defTabSz="914400" rtl="1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lang="he-IL" sz="2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54864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he-IL" sz="20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822960" indent="-228600" algn="r" defTabSz="914400" rtl="1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he-IL" sz="1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097280" indent="-228600" algn="r" defTabSz="914400" rtl="1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he-IL" sz="16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1325880" indent="-228600" algn="r" defTabSz="914400" rtl="1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he-IL" sz="16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1554480" indent="-228600" algn="r" defTabSz="914400" rtl="1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he-IL"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83080" indent="-228600" algn="r" defTabSz="914400" rtl="1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he-IL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228600" algn="r" defTabSz="914400" rtl="1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he-IL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40280" indent="-228600" algn="r" defTabSz="914400" rtl="1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he-IL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zigZag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מציין מיקום של תמונה 13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5" r="4925"/>
          <a:stretch>
            <a:fillRect/>
          </a:stretch>
        </p:blipFill>
        <p:spPr/>
      </p:pic>
      <p:sp>
        <p:nvSpPr>
          <p:cNvPr id="15" name="מלבן 14"/>
          <p:cNvSpPr/>
          <p:nvPr/>
        </p:nvSpPr>
        <p:spPr>
          <a:xfrm>
            <a:off x="6624066" y="1312036"/>
            <a:ext cx="4387419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8800" b="1" dirty="0">
                <a:solidFill>
                  <a:srgbClr val="AB2769"/>
                </a:solidFill>
                <a:effectLst>
                  <a:glow rad="101600">
                    <a:srgbClr val="A6B727">
                      <a:satMod val="175000"/>
                      <a:alpha val="40000"/>
                    </a:srgbClr>
                  </a:glow>
                </a:effectLst>
                <a:latin typeface="Guttman Keren" panose="02010401010101010101" pitchFamily="2" charset="-79"/>
                <a:cs typeface="NS_Kolya2Bold"/>
              </a:rPr>
              <a:t>הלכות</a:t>
            </a:r>
          </a:p>
          <a:p>
            <a:pPr algn="ctr"/>
            <a:r>
              <a:rPr lang="he-IL" sz="8800" b="1" dirty="0">
                <a:solidFill>
                  <a:srgbClr val="AB2769"/>
                </a:solidFill>
                <a:effectLst>
                  <a:glow rad="101600">
                    <a:srgbClr val="A6B727">
                      <a:satMod val="175000"/>
                      <a:alpha val="40000"/>
                    </a:srgbClr>
                  </a:glow>
                </a:effectLst>
                <a:latin typeface="Guttman Keren" panose="02010401010101010101" pitchFamily="2" charset="-79"/>
                <a:cs typeface="NS_Kolya2Bold"/>
              </a:rPr>
              <a:t>בין אדם לחברו</a:t>
            </a:r>
          </a:p>
        </p:txBody>
      </p:sp>
      <p:sp>
        <p:nvSpPr>
          <p:cNvPr id="19" name="צורה חופשית 18"/>
          <p:cNvSpPr/>
          <p:nvPr/>
        </p:nvSpPr>
        <p:spPr>
          <a:xfrm>
            <a:off x="-12700" y="-38100"/>
            <a:ext cx="5486400" cy="6908800"/>
          </a:xfrm>
          <a:custGeom>
            <a:avLst/>
            <a:gdLst>
              <a:gd name="connsiteX0" fmla="*/ 5473700 w 5486400"/>
              <a:gd name="connsiteY0" fmla="*/ 0 h 6908800"/>
              <a:gd name="connsiteX1" fmla="*/ 4279900 w 5486400"/>
              <a:gd name="connsiteY1" fmla="*/ 4394200 h 6908800"/>
              <a:gd name="connsiteX2" fmla="*/ 5130800 w 5486400"/>
              <a:gd name="connsiteY2" fmla="*/ 6908800 h 6908800"/>
              <a:gd name="connsiteX3" fmla="*/ 0 w 5486400"/>
              <a:gd name="connsiteY3" fmla="*/ 6908800 h 6908800"/>
              <a:gd name="connsiteX4" fmla="*/ 0 w 5486400"/>
              <a:gd name="connsiteY4" fmla="*/ 25400 h 6908800"/>
              <a:gd name="connsiteX5" fmla="*/ 5486400 w 5486400"/>
              <a:gd name="connsiteY5" fmla="*/ 25400 h 690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908800">
                <a:moveTo>
                  <a:pt x="5473700" y="0"/>
                </a:moveTo>
                <a:lnTo>
                  <a:pt x="4279900" y="4394200"/>
                </a:lnTo>
                <a:lnTo>
                  <a:pt x="5130800" y="6908800"/>
                </a:lnTo>
                <a:lnTo>
                  <a:pt x="0" y="6908800"/>
                </a:lnTo>
                <a:lnTo>
                  <a:pt x="0" y="25400"/>
                </a:lnTo>
                <a:lnTo>
                  <a:pt x="5486400" y="25400"/>
                </a:lnTo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grpSp>
        <p:nvGrpSpPr>
          <p:cNvPr id="42" name="קבוצה 41"/>
          <p:cNvGrpSpPr/>
          <p:nvPr/>
        </p:nvGrpSpPr>
        <p:grpSpPr>
          <a:xfrm>
            <a:off x="-20987" y="436973"/>
            <a:ext cx="4619070" cy="4443048"/>
            <a:chOff x="211560" y="616623"/>
            <a:chExt cx="4161590" cy="4003002"/>
          </a:xfrm>
        </p:grpSpPr>
        <p:grpSp>
          <p:nvGrpSpPr>
            <p:cNvPr id="32" name="קבוצה 31"/>
            <p:cNvGrpSpPr/>
            <p:nvPr/>
          </p:nvGrpSpPr>
          <p:grpSpPr>
            <a:xfrm>
              <a:off x="1010333" y="616623"/>
              <a:ext cx="2480501" cy="4003002"/>
              <a:chOff x="1010333" y="616623"/>
              <a:chExt cx="2480501" cy="4003002"/>
            </a:xfrm>
            <a:solidFill>
              <a:srgbClr val="FDFFF3"/>
            </a:solidFill>
          </p:grpSpPr>
          <p:sp>
            <p:nvSpPr>
              <p:cNvPr id="26" name="אליפסה 25"/>
              <p:cNvSpPr/>
              <p:nvPr/>
            </p:nvSpPr>
            <p:spPr>
              <a:xfrm>
                <a:off x="1344728" y="616623"/>
                <a:ext cx="1844454" cy="184445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rtl="0"/>
                <a:endParaRPr lang="he-IL"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1219200" y="1892300"/>
                <a:ext cx="1041400" cy="2349500"/>
              </a:xfrm>
              <a:custGeom>
                <a:avLst/>
                <a:gdLst>
                  <a:gd name="connsiteX0" fmla="*/ 317500 w 1041400"/>
                  <a:gd name="connsiteY0" fmla="*/ 76200 h 2349500"/>
                  <a:gd name="connsiteX1" fmla="*/ 165100 w 1041400"/>
                  <a:gd name="connsiteY1" fmla="*/ 190500 h 2349500"/>
                  <a:gd name="connsiteX2" fmla="*/ 177800 w 1041400"/>
                  <a:gd name="connsiteY2" fmla="*/ 381000 h 2349500"/>
                  <a:gd name="connsiteX3" fmla="*/ 0 w 1041400"/>
                  <a:gd name="connsiteY3" fmla="*/ 1689100 h 2349500"/>
                  <a:gd name="connsiteX4" fmla="*/ 1041400 w 1041400"/>
                  <a:gd name="connsiteY4" fmla="*/ 2349500 h 2349500"/>
                  <a:gd name="connsiteX5" fmla="*/ 1041400 w 1041400"/>
                  <a:gd name="connsiteY5" fmla="*/ 0 h 2349500"/>
                  <a:gd name="connsiteX6" fmla="*/ 368300 w 1041400"/>
                  <a:gd name="connsiteY6" fmla="*/ 88900 h 2349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41400" h="2349500">
                    <a:moveTo>
                      <a:pt x="317500" y="76200"/>
                    </a:moveTo>
                    <a:lnTo>
                      <a:pt x="165100" y="190500"/>
                    </a:lnTo>
                    <a:lnTo>
                      <a:pt x="177800" y="381000"/>
                    </a:lnTo>
                    <a:lnTo>
                      <a:pt x="0" y="1689100"/>
                    </a:lnTo>
                    <a:lnTo>
                      <a:pt x="1041400" y="2349500"/>
                    </a:lnTo>
                    <a:lnTo>
                      <a:pt x="1041400" y="0"/>
                    </a:lnTo>
                    <a:lnTo>
                      <a:pt x="368300" y="8890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rtl="0"/>
                <a:endParaRPr lang="he-IL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 flipH="1">
                <a:off x="2260600" y="1892300"/>
                <a:ext cx="1041400" cy="2349500"/>
              </a:xfrm>
              <a:custGeom>
                <a:avLst/>
                <a:gdLst>
                  <a:gd name="connsiteX0" fmla="*/ 317500 w 1041400"/>
                  <a:gd name="connsiteY0" fmla="*/ 76200 h 2349500"/>
                  <a:gd name="connsiteX1" fmla="*/ 165100 w 1041400"/>
                  <a:gd name="connsiteY1" fmla="*/ 190500 h 2349500"/>
                  <a:gd name="connsiteX2" fmla="*/ 177800 w 1041400"/>
                  <a:gd name="connsiteY2" fmla="*/ 381000 h 2349500"/>
                  <a:gd name="connsiteX3" fmla="*/ 0 w 1041400"/>
                  <a:gd name="connsiteY3" fmla="*/ 1689100 h 2349500"/>
                  <a:gd name="connsiteX4" fmla="*/ 1041400 w 1041400"/>
                  <a:gd name="connsiteY4" fmla="*/ 2349500 h 2349500"/>
                  <a:gd name="connsiteX5" fmla="*/ 1041400 w 1041400"/>
                  <a:gd name="connsiteY5" fmla="*/ 0 h 2349500"/>
                  <a:gd name="connsiteX6" fmla="*/ 368300 w 1041400"/>
                  <a:gd name="connsiteY6" fmla="*/ 88900 h 2349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41400" h="2349500">
                    <a:moveTo>
                      <a:pt x="317500" y="76200"/>
                    </a:moveTo>
                    <a:lnTo>
                      <a:pt x="165100" y="190500"/>
                    </a:lnTo>
                    <a:lnTo>
                      <a:pt x="177800" y="381000"/>
                    </a:lnTo>
                    <a:lnTo>
                      <a:pt x="0" y="1689100"/>
                    </a:lnTo>
                    <a:lnTo>
                      <a:pt x="1041400" y="2349500"/>
                    </a:lnTo>
                    <a:lnTo>
                      <a:pt x="1041400" y="0"/>
                    </a:lnTo>
                    <a:lnTo>
                      <a:pt x="368300" y="88900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rtl="0"/>
                <a:endParaRPr lang="he-IL">
                  <a:solidFill>
                    <a:prstClr val="white"/>
                  </a:solidFill>
                </a:endParaRPr>
              </a:p>
            </p:txBody>
          </p:sp>
          <p:sp>
            <p:nvSpPr>
              <p:cNvPr id="31" name="צורה חופשית 30"/>
              <p:cNvSpPr/>
              <p:nvPr/>
            </p:nvSpPr>
            <p:spPr>
              <a:xfrm>
                <a:off x="1010333" y="3462169"/>
                <a:ext cx="2480501" cy="1157456"/>
              </a:xfrm>
              <a:custGeom>
                <a:avLst/>
                <a:gdLst>
                  <a:gd name="connsiteX0" fmla="*/ 1425368 w 2790562"/>
                  <a:gd name="connsiteY0" fmla="*/ 1303133 h 1303189"/>
                  <a:gd name="connsiteX1" fmla="*/ 2758868 w 2790562"/>
                  <a:gd name="connsiteY1" fmla="*/ 172833 h 1303189"/>
                  <a:gd name="connsiteX2" fmla="*/ 28368 w 2790562"/>
                  <a:gd name="connsiteY2" fmla="*/ 122033 h 1303189"/>
                  <a:gd name="connsiteX3" fmla="*/ 1425368 w 2790562"/>
                  <a:gd name="connsiteY3" fmla="*/ 1303133 h 1303189"/>
                  <a:gd name="connsiteX0" fmla="*/ 1425368 w 2790562"/>
                  <a:gd name="connsiteY0" fmla="*/ 1303133 h 1303189"/>
                  <a:gd name="connsiteX1" fmla="*/ 2758868 w 2790562"/>
                  <a:gd name="connsiteY1" fmla="*/ 172833 h 1303189"/>
                  <a:gd name="connsiteX2" fmla="*/ 28368 w 2790562"/>
                  <a:gd name="connsiteY2" fmla="*/ 122033 h 1303189"/>
                  <a:gd name="connsiteX3" fmla="*/ 1425368 w 2790562"/>
                  <a:gd name="connsiteY3" fmla="*/ 1303133 h 1303189"/>
                  <a:gd name="connsiteX0" fmla="*/ 1425368 w 2816412"/>
                  <a:gd name="connsiteY0" fmla="*/ 1253263 h 1253309"/>
                  <a:gd name="connsiteX1" fmla="*/ 2758868 w 2816412"/>
                  <a:gd name="connsiteY1" fmla="*/ 122963 h 1253309"/>
                  <a:gd name="connsiteX2" fmla="*/ 28368 w 2816412"/>
                  <a:gd name="connsiteY2" fmla="*/ 72163 h 1253309"/>
                  <a:gd name="connsiteX3" fmla="*/ 1425368 w 2816412"/>
                  <a:gd name="connsiteY3" fmla="*/ 1253263 h 1253309"/>
                  <a:gd name="connsiteX0" fmla="*/ 1474848 w 2865892"/>
                  <a:gd name="connsiteY0" fmla="*/ 1181981 h 1182027"/>
                  <a:gd name="connsiteX1" fmla="*/ 2808348 w 2865892"/>
                  <a:gd name="connsiteY1" fmla="*/ 51681 h 1182027"/>
                  <a:gd name="connsiteX2" fmla="*/ 77848 w 2865892"/>
                  <a:gd name="connsiteY2" fmla="*/ 881 h 1182027"/>
                  <a:gd name="connsiteX3" fmla="*/ 1474848 w 2865892"/>
                  <a:gd name="connsiteY3" fmla="*/ 1181981 h 1182027"/>
                  <a:gd name="connsiteX0" fmla="*/ 1329555 w 2790474"/>
                  <a:gd name="connsiteY0" fmla="*/ 1192130 h 1192192"/>
                  <a:gd name="connsiteX1" fmla="*/ 2764655 w 2790474"/>
                  <a:gd name="connsiteY1" fmla="*/ 159890 h 1192192"/>
                  <a:gd name="connsiteX2" fmla="*/ 34155 w 2790474"/>
                  <a:gd name="connsiteY2" fmla="*/ 109090 h 1192192"/>
                  <a:gd name="connsiteX3" fmla="*/ 1329555 w 2790474"/>
                  <a:gd name="connsiteY3" fmla="*/ 1192130 h 1192192"/>
                  <a:gd name="connsiteX0" fmla="*/ 1317881 w 2790656"/>
                  <a:gd name="connsiteY0" fmla="*/ 971746 h 971821"/>
                  <a:gd name="connsiteX1" fmla="*/ 2765496 w 2790656"/>
                  <a:gd name="connsiteY1" fmla="*/ 135855 h 971821"/>
                  <a:gd name="connsiteX2" fmla="*/ 34996 w 2790656"/>
                  <a:gd name="connsiteY2" fmla="*/ 85055 h 971821"/>
                  <a:gd name="connsiteX3" fmla="*/ 1317881 w 2790656"/>
                  <a:gd name="connsiteY3" fmla="*/ 971746 h 971821"/>
                  <a:gd name="connsiteX0" fmla="*/ 1320755 w 2795434"/>
                  <a:gd name="connsiteY0" fmla="*/ 971746 h 982338"/>
                  <a:gd name="connsiteX1" fmla="*/ 2768370 w 2795434"/>
                  <a:gd name="connsiteY1" fmla="*/ 135855 h 982338"/>
                  <a:gd name="connsiteX2" fmla="*/ 37870 w 2795434"/>
                  <a:gd name="connsiteY2" fmla="*/ 85055 h 982338"/>
                  <a:gd name="connsiteX3" fmla="*/ 1320755 w 2795434"/>
                  <a:gd name="connsiteY3" fmla="*/ 971746 h 982338"/>
                  <a:gd name="connsiteX0" fmla="*/ 1323214 w 2799512"/>
                  <a:gd name="connsiteY0" fmla="*/ 971746 h 971746"/>
                  <a:gd name="connsiteX1" fmla="*/ 2770829 w 2799512"/>
                  <a:gd name="connsiteY1" fmla="*/ 135855 h 971746"/>
                  <a:gd name="connsiteX2" fmla="*/ 40329 w 2799512"/>
                  <a:gd name="connsiteY2" fmla="*/ 85055 h 971746"/>
                  <a:gd name="connsiteX3" fmla="*/ 1323214 w 2799512"/>
                  <a:gd name="connsiteY3" fmla="*/ 971746 h 971746"/>
                  <a:gd name="connsiteX0" fmla="*/ 1334727 w 2799285"/>
                  <a:gd name="connsiteY0" fmla="*/ 982233 h 982233"/>
                  <a:gd name="connsiteX1" fmla="*/ 2769828 w 2799285"/>
                  <a:gd name="connsiteY1" fmla="*/ 136993 h 982233"/>
                  <a:gd name="connsiteX2" fmla="*/ 39328 w 2799285"/>
                  <a:gd name="connsiteY2" fmla="*/ 86193 h 982233"/>
                  <a:gd name="connsiteX3" fmla="*/ 1334727 w 2799285"/>
                  <a:gd name="connsiteY3" fmla="*/ 982233 h 982233"/>
                  <a:gd name="connsiteX0" fmla="*/ 1334726 w 2799285"/>
                  <a:gd name="connsiteY0" fmla="*/ 945525 h 945524"/>
                  <a:gd name="connsiteX1" fmla="*/ 2769827 w 2799285"/>
                  <a:gd name="connsiteY1" fmla="*/ 133009 h 945524"/>
                  <a:gd name="connsiteX2" fmla="*/ 39327 w 2799285"/>
                  <a:gd name="connsiteY2" fmla="*/ 82209 h 945524"/>
                  <a:gd name="connsiteX3" fmla="*/ 1334726 w 2799285"/>
                  <a:gd name="connsiteY3" fmla="*/ 945525 h 945524"/>
                  <a:gd name="connsiteX0" fmla="*/ 1335584 w 2800743"/>
                  <a:gd name="connsiteY0" fmla="*/ 945525 h 954036"/>
                  <a:gd name="connsiteX1" fmla="*/ 2770685 w 2800743"/>
                  <a:gd name="connsiteY1" fmla="*/ 133009 h 954036"/>
                  <a:gd name="connsiteX2" fmla="*/ 40185 w 2800743"/>
                  <a:gd name="connsiteY2" fmla="*/ 82209 h 954036"/>
                  <a:gd name="connsiteX3" fmla="*/ 1335584 w 2800743"/>
                  <a:gd name="connsiteY3" fmla="*/ 945525 h 954036"/>
                  <a:gd name="connsiteX0" fmla="*/ 1333105 w 2796528"/>
                  <a:gd name="connsiteY0" fmla="*/ 945525 h 949451"/>
                  <a:gd name="connsiteX1" fmla="*/ 2768206 w 2796528"/>
                  <a:gd name="connsiteY1" fmla="*/ 133009 h 949451"/>
                  <a:gd name="connsiteX2" fmla="*/ 37706 w 2796528"/>
                  <a:gd name="connsiteY2" fmla="*/ 82209 h 949451"/>
                  <a:gd name="connsiteX3" fmla="*/ 1333105 w 2796528"/>
                  <a:gd name="connsiteY3" fmla="*/ 945525 h 949451"/>
                  <a:gd name="connsiteX0" fmla="*/ 1334936 w 2799643"/>
                  <a:gd name="connsiteY0" fmla="*/ 945525 h 967580"/>
                  <a:gd name="connsiteX1" fmla="*/ 2770037 w 2799643"/>
                  <a:gd name="connsiteY1" fmla="*/ 133009 h 967580"/>
                  <a:gd name="connsiteX2" fmla="*/ 39537 w 2799643"/>
                  <a:gd name="connsiteY2" fmla="*/ 82209 h 967580"/>
                  <a:gd name="connsiteX3" fmla="*/ 1334936 w 2799643"/>
                  <a:gd name="connsiteY3" fmla="*/ 945525 h 967580"/>
                  <a:gd name="connsiteX0" fmla="*/ 1334936 w 2799643"/>
                  <a:gd name="connsiteY0" fmla="*/ 945525 h 967580"/>
                  <a:gd name="connsiteX1" fmla="*/ 2770037 w 2799643"/>
                  <a:gd name="connsiteY1" fmla="*/ 133009 h 967580"/>
                  <a:gd name="connsiteX2" fmla="*/ 39537 w 2799643"/>
                  <a:gd name="connsiteY2" fmla="*/ 82209 h 967580"/>
                  <a:gd name="connsiteX3" fmla="*/ 1334936 w 2799643"/>
                  <a:gd name="connsiteY3" fmla="*/ 945525 h 967580"/>
                  <a:gd name="connsiteX0" fmla="*/ 1334103 w 2798810"/>
                  <a:gd name="connsiteY0" fmla="*/ 945525 h 1002867"/>
                  <a:gd name="connsiteX1" fmla="*/ 2769204 w 2798810"/>
                  <a:gd name="connsiteY1" fmla="*/ 133009 h 1002867"/>
                  <a:gd name="connsiteX2" fmla="*/ 38704 w 2798810"/>
                  <a:gd name="connsiteY2" fmla="*/ 82209 h 1002867"/>
                  <a:gd name="connsiteX3" fmla="*/ 1334103 w 2798810"/>
                  <a:gd name="connsiteY3" fmla="*/ 945525 h 1002867"/>
                  <a:gd name="connsiteX0" fmla="*/ 1334103 w 2800700"/>
                  <a:gd name="connsiteY0" fmla="*/ 945525 h 1002867"/>
                  <a:gd name="connsiteX1" fmla="*/ 2769204 w 2800700"/>
                  <a:gd name="connsiteY1" fmla="*/ 133009 h 1002867"/>
                  <a:gd name="connsiteX2" fmla="*/ 38704 w 2800700"/>
                  <a:gd name="connsiteY2" fmla="*/ 82209 h 1002867"/>
                  <a:gd name="connsiteX3" fmla="*/ 1334103 w 2800700"/>
                  <a:gd name="connsiteY3" fmla="*/ 945525 h 10028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00700" h="1002867">
                    <a:moveTo>
                      <a:pt x="1334103" y="945525"/>
                    </a:moveTo>
                    <a:cubicBezTo>
                      <a:pt x="2045731" y="1220468"/>
                      <a:pt x="2985104" y="276895"/>
                      <a:pt x="2769204" y="133009"/>
                    </a:cubicBezTo>
                    <a:cubicBezTo>
                      <a:pt x="2553304" y="-10877"/>
                      <a:pt x="277887" y="-53210"/>
                      <a:pt x="38704" y="82209"/>
                    </a:cubicBezTo>
                    <a:cubicBezTo>
                      <a:pt x="-200479" y="217628"/>
                      <a:pt x="722591" y="1254955"/>
                      <a:pt x="1334103" y="9455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rtl="0"/>
                <a:endParaRPr lang="he-IL" dirty="0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33" name="תמונה 3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2321"/>
            <a:stretch/>
          </p:blipFill>
          <p:spPr>
            <a:xfrm>
              <a:off x="211560" y="780829"/>
              <a:ext cx="4161590" cy="383879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1" name="קבוצה 40"/>
          <p:cNvGrpSpPr/>
          <p:nvPr/>
        </p:nvGrpSpPr>
        <p:grpSpPr>
          <a:xfrm>
            <a:off x="419547" y="5157248"/>
            <a:ext cx="3645274" cy="1213663"/>
            <a:chOff x="360670" y="4987476"/>
            <a:chExt cx="3645274" cy="1213663"/>
          </a:xfrm>
        </p:grpSpPr>
        <p:sp>
          <p:nvSpPr>
            <p:cNvPr id="36" name="מלבן 35"/>
            <p:cNvSpPr/>
            <p:nvPr/>
          </p:nvSpPr>
          <p:spPr>
            <a:xfrm>
              <a:off x="647709" y="4987476"/>
              <a:ext cx="3071195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he-IL" dirty="0">
                  <a:solidFill>
                    <a:prstClr val="white"/>
                  </a:solidFill>
                </a:rPr>
                <a:t>יו"ל ע"י</a:t>
              </a:r>
            </a:p>
          </p:txBody>
        </p:sp>
        <p:sp>
          <p:nvSpPr>
            <p:cNvPr id="37" name="מלבן 36"/>
            <p:cNvSpPr/>
            <p:nvPr/>
          </p:nvSpPr>
          <p:spPr>
            <a:xfrm>
              <a:off x="360670" y="5283896"/>
              <a:ext cx="364527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he-IL" dirty="0">
                  <a:solidFill>
                    <a:prstClr val="white"/>
                  </a:solidFill>
                </a:rPr>
                <a:t>רשת </a:t>
              </a:r>
              <a:r>
                <a:rPr lang="he-IL" dirty="0" err="1">
                  <a:solidFill>
                    <a:prstClr val="white"/>
                  </a:solidFill>
                </a:rPr>
                <a:t>אהלי</a:t>
              </a:r>
              <a:r>
                <a:rPr lang="he-IL" dirty="0">
                  <a:solidFill>
                    <a:prstClr val="white"/>
                  </a:solidFill>
                </a:rPr>
                <a:t> יוסף יצחק </a:t>
              </a:r>
              <a:r>
                <a:rPr lang="he-IL" dirty="0" err="1">
                  <a:solidFill>
                    <a:prstClr val="white"/>
                  </a:solidFill>
                </a:rPr>
                <a:t>ליובאוויטש</a:t>
              </a:r>
              <a:endParaRPr lang="he-IL" dirty="0">
                <a:solidFill>
                  <a:prstClr val="white"/>
                </a:solidFill>
              </a:endParaRPr>
            </a:p>
          </p:txBody>
        </p:sp>
        <p:sp>
          <p:nvSpPr>
            <p:cNvPr id="38" name="מלבן 37"/>
            <p:cNvSpPr/>
            <p:nvPr/>
          </p:nvSpPr>
          <p:spPr>
            <a:xfrm>
              <a:off x="647709" y="5831807"/>
              <a:ext cx="3071195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he-IL" dirty="0">
                  <a:solidFill>
                    <a:prstClr val="white"/>
                  </a:solidFill>
                </a:rPr>
                <a:t>אגף</a:t>
              </a:r>
              <a:r>
                <a:rPr lang="he-IL" dirty="0">
                  <a:solidFill>
                    <a:prstClr val="white"/>
                  </a:solidFill>
                  <a:cs typeface="Kulya" pitchFamily="2" charset="-79"/>
                </a:rPr>
                <a:t> </a:t>
              </a:r>
              <a:r>
                <a:rPr lang="he-IL" dirty="0" err="1">
                  <a:solidFill>
                    <a:prstClr val="white"/>
                  </a:solidFill>
                </a:rPr>
                <a:t>תוכניות</a:t>
              </a:r>
              <a:r>
                <a:rPr lang="he-IL" dirty="0">
                  <a:solidFill>
                    <a:prstClr val="white"/>
                  </a:solidFill>
                  <a:cs typeface="Kulya" pitchFamily="2" charset="-79"/>
                </a:rPr>
                <a:t> </a:t>
              </a:r>
              <a:r>
                <a:rPr lang="he-IL" dirty="0">
                  <a:solidFill>
                    <a:prstClr val="white"/>
                  </a:solidFill>
                </a:rPr>
                <a:t>וספרי</a:t>
              </a:r>
              <a:r>
                <a:rPr lang="he-IL" dirty="0">
                  <a:solidFill>
                    <a:prstClr val="white"/>
                  </a:solidFill>
                  <a:cs typeface="Kulya" pitchFamily="2" charset="-79"/>
                </a:rPr>
                <a:t> </a:t>
              </a:r>
              <a:r>
                <a:rPr lang="he-IL" dirty="0">
                  <a:solidFill>
                    <a:prstClr val="white"/>
                  </a:solidFill>
                </a:rPr>
                <a:t>לימוד</a:t>
              </a:r>
            </a:p>
          </p:txBody>
        </p:sp>
        <p:sp>
          <p:nvSpPr>
            <p:cNvPr id="39" name="מלבן 38"/>
            <p:cNvSpPr/>
            <p:nvPr/>
          </p:nvSpPr>
          <p:spPr>
            <a:xfrm>
              <a:off x="647709" y="5630631"/>
              <a:ext cx="3071195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he-IL" dirty="0">
                  <a:solidFill>
                    <a:prstClr val="white"/>
                  </a:solidFill>
                  <a:cs typeface="Kulya" pitchFamily="2" charset="-79"/>
                </a:rPr>
                <a:t>***</a:t>
              </a:r>
            </a:p>
          </p:txBody>
        </p:sp>
      </p:grpSp>
      <p:pic>
        <p:nvPicPr>
          <p:cNvPr id="18" name="תמונה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21"/>
          <a:stretch/>
        </p:blipFill>
        <p:spPr>
          <a:xfrm>
            <a:off x="11363595" y="5748841"/>
            <a:ext cx="802037" cy="739827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מלבן 19"/>
          <p:cNvSpPr/>
          <p:nvPr/>
        </p:nvSpPr>
        <p:spPr>
          <a:xfrm>
            <a:off x="6069632" y="648866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e-IL" dirty="0">
                <a:solidFill>
                  <a:prstClr val="white">
                    <a:lumMod val="65000"/>
                  </a:prstClr>
                </a:solidFill>
              </a:rPr>
              <a:t>הלכות בין אדם לחברו  </a:t>
            </a:r>
          </a:p>
        </p:txBody>
      </p:sp>
      <p:sp>
        <p:nvSpPr>
          <p:cNvPr id="21" name="מלבן 20"/>
          <p:cNvSpPr/>
          <p:nvPr/>
        </p:nvSpPr>
        <p:spPr>
          <a:xfrm>
            <a:off x="11468100" y="0"/>
            <a:ext cx="7261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>
                <a:solidFill>
                  <a:srgbClr val="AB2769"/>
                </a:solidFill>
              </a:rPr>
              <a:t>ב"ה</a:t>
            </a:r>
          </a:p>
        </p:txBody>
      </p:sp>
    </p:spTree>
    <p:extLst>
      <p:ext uri="{BB962C8B-B14F-4D97-AF65-F5344CB8AC3E}">
        <p14:creationId xmlns:p14="http://schemas.microsoft.com/office/powerpoint/2010/main" val="238218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type="subTitle" idx="1"/>
          </p:nvPr>
        </p:nvSpPr>
        <p:spPr>
          <a:xfrm>
            <a:off x="4283243" y="1765300"/>
            <a:ext cx="6859821" cy="3249462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he-IL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+mn-cs"/>
              </a:rPr>
              <a:t>הלכות </a:t>
            </a:r>
            <a:r>
              <a:rPr lang="he-IL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+mn-cs"/>
              </a:rPr>
              <a:t>בין אדם</a:t>
            </a:r>
            <a:br>
              <a:rPr lang="he-IL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+mn-cs"/>
              </a:rPr>
            </a:br>
            <a:r>
              <a:rPr lang="he-IL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+mn-cs"/>
              </a:rPr>
              <a:t>לחברו</a:t>
            </a:r>
            <a:r>
              <a:rPr lang="he-IL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+mn-cs"/>
              </a:rPr>
              <a:t>:</a:t>
            </a:r>
          </a:p>
          <a:p>
            <a:pPr algn="ctr">
              <a:lnSpc>
                <a:spcPct val="100000"/>
              </a:lnSpc>
            </a:pPr>
            <a:endParaRPr lang="he-IL" sz="1600" b="1" dirty="0">
              <a:latin typeface="David" panose="020E0502060401010101" pitchFamily="34" charset="-79"/>
              <a:cs typeface="+mn-cs"/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11468100" y="0"/>
            <a:ext cx="7261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>
                <a:solidFill>
                  <a:srgbClr val="AB2769"/>
                </a:solidFill>
              </a:rPr>
              <a:t>ב"ה</a:t>
            </a:r>
          </a:p>
        </p:txBody>
      </p:sp>
      <p:sp>
        <p:nvSpPr>
          <p:cNvPr id="2" name="מלבן 1"/>
          <p:cNvSpPr/>
          <p:nvPr/>
        </p:nvSpPr>
        <p:spPr>
          <a:xfrm>
            <a:off x="4838299" y="381980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e-IL" sz="3600" b="1" dirty="0">
                <a:solidFill>
                  <a:srgbClr val="AB2769"/>
                </a:solidFill>
                <a:latin typeface="David" panose="020E0502060401010101" pitchFamily="34" charset="-79"/>
              </a:rPr>
              <a:t>מצוות ואהבת לרעך כמוך– </a:t>
            </a:r>
            <a:r>
              <a:rPr lang="en-US" sz="3600" b="1" dirty="0">
                <a:solidFill>
                  <a:srgbClr val="AB2769"/>
                </a:solidFill>
                <a:latin typeface="David" panose="020E0502060401010101" pitchFamily="34" charset="-79"/>
              </a:rPr>
              <a:t/>
            </a:r>
            <a:br>
              <a:rPr lang="en-US" sz="3600" b="1" dirty="0">
                <a:solidFill>
                  <a:srgbClr val="AB2769"/>
                </a:solidFill>
                <a:latin typeface="David" panose="020E0502060401010101" pitchFamily="34" charset="-79"/>
              </a:rPr>
            </a:br>
            <a:r>
              <a:rPr lang="he-IL" sz="3600" b="1" dirty="0">
                <a:solidFill>
                  <a:srgbClr val="AB2769"/>
                </a:solidFill>
                <a:latin typeface="David" panose="020E0502060401010101" pitchFamily="34" charset="-79"/>
              </a:rPr>
              <a:t>הלכות והליכות חלק ב', פרק א</a:t>
            </a: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21"/>
          <a:stretch/>
        </p:blipFill>
        <p:spPr>
          <a:xfrm>
            <a:off x="11363595" y="5748841"/>
            <a:ext cx="802037" cy="73982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מלבן 5"/>
          <p:cNvSpPr/>
          <p:nvPr/>
        </p:nvSpPr>
        <p:spPr>
          <a:xfrm>
            <a:off x="6069632" y="648866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e-IL" dirty="0">
                <a:solidFill>
                  <a:prstClr val="white">
                    <a:lumMod val="65000"/>
                  </a:prstClr>
                </a:solidFill>
              </a:rPr>
              <a:t>הלכות בין אדם לחברו  </a:t>
            </a:r>
          </a:p>
        </p:txBody>
      </p:sp>
    </p:spTree>
    <p:extLst>
      <p:ext uri="{BB962C8B-B14F-4D97-AF65-F5344CB8AC3E}">
        <p14:creationId xmlns:p14="http://schemas.microsoft.com/office/powerpoint/2010/main" val="400227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טקסט ההלכה"/>
          <p:cNvSpPr>
            <a:spLocks noGrp="1"/>
          </p:cNvSpPr>
          <p:nvPr>
            <p:ph idx="1"/>
          </p:nvPr>
        </p:nvSpPr>
        <p:spPr>
          <a:xfrm>
            <a:off x="1305075" y="1555615"/>
            <a:ext cx="9541566" cy="4193226"/>
          </a:xfrm>
          <a:noFill/>
        </p:spPr>
        <p:txBody>
          <a:bodyPr>
            <a:noAutofit/>
          </a:bodyPr>
          <a:lstStyle/>
          <a:p>
            <a:pPr marL="182880" indent="0" algn="ctr">
              <a:lnSpc>
                <a:spcPct val="150000"/>
              </a:lnSpc>
              <a:spcAft>
                <a:spcPts val="1000"/>
              </a:spcAft>
              <a:buNone/>
            </a:pP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מִצְוָה </a:t>
            </a:r>
            <a:r>
              <a:rPr lang="he-IL" sz="3200" b="1" dirty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עַל כָּל </a:t>
            </a: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אָדָם</a:t>
            </a:r>
            <a: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/>
            </a:r>
            <a:b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</a:b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לֶאֱהֹב </a:t>
            </a:r>
            <a:r>
              <a:rPr lang="he-IL" sz="3200" b="1" dirty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אֶת כָּל אֶחָד וְאֶחָד מִיִּשְׂרָאֵל כְּגוּפוֹ, שֶׁנֶּאֱמַר</a:t>
            </a: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:</a:t>
            </a:r>
            <a: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/>
            </a:r>
            <a:b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</a:b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'וְאָהַבְתָּ </a:t>
            </a:r>
            <a:r>
              <a:rPr lang="he-IL" sz="3200" b="1" dirty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לְרֵעֲךָ כָּמוֹךָ' </a:t>
            </a:r>
            <a:r>
              <a:rPr lang="he-IL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(וַיִּקְרָא </a:t>
            </a:r>
            <a:r>
              <a:rPr lang="he-IL" b="1" dirty="0" err="1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יט</a:t>
            </a:r>
            <a:r>
              <a:rPr lang="he-IL" b="1" dirty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, </a:t>
            </a:r>
            <a:r>
              <a:rPr lang="he-IL" b="1" dirty="0" err="1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יח</a:t>
            </a:r>
            <a:r>
              <a:rPr lang="he-IL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)</a:t>
            </a: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.</a:t>
            </a:r>
            <a: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/>
            </a:r>
            <a:b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</a:b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לְפִיכָךְ </a:t>
            </a:r>
            <a:r>
              <a:rPr lang="he-IL" sz="3200" b="1" dirty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צָרִיךְ לָחוּס עַל כְּבוֹדוֹ וְעַל מָמוֹנוֹ </a:t>
            </a: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שֶׁל חֲבֵרוֹ,</a:t>
            </a:r>
            <a: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/>
            </a:r>
            <a:b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</a:b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כְּמוֹ </a:t>
            </a:r>
            <a:r>
              <a:rPr lang="he-IL" sz="3200" b="1" dirty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שֶׁחָס עַל כְּבוֹדוֹ וּמָמוֹנוֹ שֶׁלּוֹ עַצְמוֹ. </a:t>
            </a:r>
            <a:br>
              <a:rPr lang="he-IL" sz="3200" b="1" dirty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</a:br>
            <a:r>
              <a:rPr lang="he-IL" sz="20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(סְעִיף </a:t>
            </a:r>
            <a:r>
              <a:rPr lang="he-IL" sz="2000" b="1" dirty="0" err="1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יב</a:t>
            </a:r>
            <a:r>
              <a:rPr lang="he-IL" sz="20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)</a:t>
            </a:r>
            <a:endParaRPr lang="en-US" b="1" dirty="0">
              <a:latin typeface="Arial" panose="020B0604020202020204" pitchFamily="34" charset="0"/>
              <a:ea typeface="Times New Roman" panose="02020603050405020304" pitchFamily="18" charset="0"/>
              <a:cs typeface="Guttman Vilna" panose="02010401010101010101" pitchFamily="2" charset="-79"/>
            </a:endParaRPr>
          </a:p>
        </p:txBody>
      </p:sp>
      <p:sp>
        <p:nvSpPr>
          <p:cNvPr id="6" name="כותרת"/>
          <p:cNvSpPr/>
          <p:nvPr/>
        </p:nvSpPr>
        <p:spPr>
          <a:xfrm>
            <a:off x="0" y="307256"/>
            <a:ext cx="12192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4200" b="1" dirty="0">
                <a:solidFill>
                  <a:prstClr val="white"/>
                </a:solidFill>
                <a:latin typeface="David" panose="020E0502060401010101" pitchFamily="34" charset="-79"/>
                <a:cs typeface="NS_Kolya2Bold"/>
              </a:rPr>
              <a:t>מהו המקור מהתורה למצוות אהבת ישראל? </a:t>
            </a:r>
            <a:r>
              <a:rPr lang="he-IL" sz="3600" b="1" dirty="0">
                <a:solidFill>
                  <a:prstClr val="white"/>
                </a:solidFill>
                <a:latin typeface="David" panose="020E0502060401010101" pitchFamily="34" charset="-79"/>
                <a:cs typeface="NS_Kolya2Bold"/>
              </a:rPr>
              <a:t>סמנו בהלכה:</a:t>
            </a:r>
            <a:endParaRPr lang="he-IL" sz="4200" dirty="0">
              <a:solidFill>
                <a:prstClr val="white"/>
              </a:solidFill>
              <a:latin typeface="David" panose="020E0502060401010101" pitchFamily="34" charset="-79"/>
              <a:cs typeface="NS_Kolya2Bold"/>
            </a:endParaRPr>
          </a:p>
        </p:txBody>
      </p:sp>
      <p:pic>
        <p:nvPicPr>
          <p:cNvPr id="5" name="לוגו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21"/>
          <a:stretch/>
        </p:blipFill>
        <p:spPr>
          <a:xfrm>
            <a:off x="11363595" y="5748841"/>
            <a:ext cx="802037" cy="73982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כיתוב מצגת"/>
          <p:cNvSpPr/>
          <p:nvPr/>
        </p:nvSpPr>
        <p:spPr>
          <a:xfrm>
            <a:off x="6069632" y="648866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e-IL" dirty="0">
                <a:solidFill>
                  <a:prstClr val="white">
                    <a:lumMod val="65000"/>
                  </a:prstClr>
                </a:solidFill>
              </a:rPr>
              <a:t>הלכות בין אדם לחברו  </a:t>
            </a:r>
          </a:p>
        </p:txBody>
      </p:sp>
      <p:sp>
        <p:nvSpPr>
          <p:cNvPr id="8" name="ב&quot;ה"/>
          <p:cNvSpPr/>
          <p:nvPr/>
        </p:nvSpPr>
        <p:spPr>
          <a:xfrm>
            <a:off x="11468100" y="0"/>
            <a:ext cx="7261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>
                <a:solidFill>
                  <a:prstClr val="white"/>
                </a:solidFill>
              </a:rPr>
              <a:t>ב"ה</a:t>
            </a:r>
          </a:p>
        </p:txBody>
      </p:sp>
      <p:sp>
        <p:nvSpPr>
          <p:cNvPr id="18" name="מלבן  מצוה17"/>
          <p:cNvSpPr/>
          <p:nvPr/>
        </p:nvSpPr>
        <p:spPr>
          <a:xfrm>
            <a:off x="3255052" y="3193144"/>
            <a:ext cx="5513048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he-IL" sz="3200" b="1" dirty="0">
                <a:solidFill>
                  <a:srgbClr val="AB2769"/>
                </a:solidFill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'וְאָהַבְתָּ לְרֵעֲךָ כָּמוֹךָ' </a:t>
            </a:r>
            <a:r>
              <a:rPr lang="he-IL" sz="2400" b="1" dirty="0">
                <a:solidFill>
                  <a:srgbClr val="AB2769"/>
                </a:solidFill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(וַיִּקְרָא </a:t>
            </a:r>
            <a:r>
              <a:rPr lang="he-IL" sz="2400" b="1" dirty="0" err="1">
                <a:solidFill>
                  <a:srgbClr val="AB2769"/>
                </a:solidFill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יט</a:t>
            </a:r>
            <a:r>
              <a:rPr lang="he-IL" sz="2400" b="1" dirty="0">
                <a:solidFill>
                  <a:srgbClr val="AB2769"/>
                </a:solidFill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, </a:t>
            </a:r>
            <a:r>
              <a:rPr lang="he-IL" sz="2400" b="1" dirty="0" err="1">
                <a:solidFill>
                  <a:srgbClr val="AB2769"/>
                </a:solidFill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יח</a:t>
            </a:r>
            <a:r>
              <a:rPr lang="he-IL" sz="2400" b="1" dirty="0">
                <a:solidFill>
                  <a:srgbClr val="AB2769"/>
                </a:solidFill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)</a:t>
            </a:r>
            <a:r>
              <a:rPr lang="he-IL" sz="3200" b="1" dirty="0">
                <a:solidFill>
                  <a:srgbClr val="AB2769"/>
                </a:solidFill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.</a:t>
            </a:r>
            <a:r>
              <a:rPr lang="en-US" sz="3200" b="1" dirty="0">
                <a:solidFill>
                  <a:srgbClr val="AB2769"/>
                </a:solidFill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/>
            </a:r>
            <a:br>
              <a:rPr lang="en-US" sz="3200" b="1" dirty="0">
                <a:solidFill>
                  <a:srgbClr val="AB2769"/>
                </a:solidFill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</a:br>
            <a:endParaRPr lang="he-IL" dirty="0">
              <a:solidFill>
                <a:srgbClr val="AB2769"/>
              </a:solidFill>
              <a:latin typeface="Guttman Vilna" panose="02010401010101010101" pitchFamily="2" charset="-79"/>
              <a:cs typeface="Guttman Vilna" panose="02010401010101010101" pitchFamily="2" charset="-79"/>
            </a:endParaRPr>
          </a:p>
        </p:txBody>
      </p:sp>
      <p:sp>
        <p:nvSpPr>
          <p:cNvPr id="14336" name="מלבן 14335"/>
          <p:cNvSpPr/>
          <p:nvPr/>
        </p:nvSpPr>
        <p:spPr>
          <a:xfrm>
            <a:off x="8888055" y="4345594"/>
            <a:ext cx="2773857" cy="18003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38" name="מלבן 37"/>
          <p:cNvSpPr/>
          <p:nvPr/>
        </p:nvSpPr>
        <p:spPr>
          <a:xfrm>
            <a:off x="3338286" y="1555616"/>
            <a:ext cx="6936697" cy="16230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39" name="מלבן 38"/>
          <p:cNvSpPr/>
          <p:nvPr/>
        </p:nvSpPr>
        <p:spPr>
          <a:xfrm>
            <a:off x="1510749" y="4054918"/>
            <a:ext cx="8764234" cy="43002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8365" y="4126398"/>
            <a:ext cx="2848331" cy="2848331"/>
          </a:xfrm>
          <a:prstGeom prst="rect">
            <a:avLst/>
          </a:prstGeom>
        </p:spPr>
      </p:pic>
      <p:sp>
        <p:nvSpPr>
          <p:cNvPr id="4" name="אליפסה 3"/>
          <p:cNvSpPr/>
          <p:nvPr/>
        </p:nvSpPr>
        <p:spPr>
          <a:xfrm>
            <a:off x="8476344" y="3193143"/>
            <a:ext cx="248214" cy="342701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14" name="אליפסה 13"/>
          <p:cNvSpPr/>
          <p:nvPr/>
        </p:nvSpPr>
        <p:spPr>
          <a:xfrm>
            <a:off x="5239376" y="3210376"/>
            <a:ext cx="247025" cy="36562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15" name="אליפסה 14"/>
          <p:cNvSpPr/>
          <p:nvPr/>
        </p:nvSpPr>
        <p:spPr>
          <a:xfrm>
            <a:off x="3091543" y="3193143"/>
            <a:ext cx="2147833" cy="62537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16" name="אליפסה 15"/>
          <p:cNvSpPr/>
          <p:nvPr/>
        </p:nvSpPr>
        <p:spPr>
          <a:xfrm>
            <a:off x="1775187" y="2467429"/>
            <a:ext cx="364329" cy="554316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17" name="אליפסה 16"/>
          <p:cNvSpPr/>
          <p:nvPr/>
        </p:nvSpPr>
        <p:spPr>
          <a:xfrm>
            <a:off x="2017487" y="2484867"/>
            <a:ext cx="1320800" cy="564816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117632" y="1671966"/>
            <a:ext cx="364867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he-IL" sz="4000" dirty="0">
                <a:solidFill>
                  <a:srgbClr val="418AB3"/>
                </a:solidFill>
                <a:cs typeface="Kapriza" pitchFamily="2" charset="-79"/>
              </a:rPr>
              <a:t>ואלו הסימנים:</a:t>
            </a:r>
          </a:p>
        </p:txBody>
      </p:sp>
    </p:spTree>
    <p:extLst>
      <p:ext uri="{BB962C8B-B14F-4D97-AF65-F5344CB8AC3E}">
        <p14:creationId xmlns:p14="http://schemas.microsoft.com/office/powerpoint/2010/main" val="288560624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2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2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42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42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42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42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8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18" grpId="0"/>
      <p:bldP spid="14336" grpId="0"/>
      <p:bldP spid="38" grpId="0"/>
      <p:bldP spid="39" grpId="0"/>
      <p:bldP spid="4" grpId="0" animBg="1"/>
      <p:bldP spid="14" grpId="0" animBg="1"/>
      <p:bldP spid="15" grpId="0" animBg="1"/>
      <p:bldP spid="16" grpId="0" animBg="1"/>
      <p:bldP spid="17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טקסט ההלכה"/>
          <p:cNvSpPr>
            <a:spLocks noGrp="1"/>
          </p:cNvSpPr>
          <p:nvPr>
            <p:ph idx="1"/>
          </p:nvPr>
        </p:nvSpPr>
        <p:spPr>
          <a:xfrm>
            <a:off x="1305075" y="1555615"/>
            <a:ext cx="9541566" cy="2570784"/>
          </a:xfrm>
          <a:noFill/>
        </p:spPr>
        <p:txBody>
          <a:bodyPr>
            <a:noAutofit/>
          </a:bodyPr>
          <a:lstStyle/>
          <a:p>
            <a:pPr marL="182880" indent="0" algn="ctr">
              <a:lnSpc>
                <a:spcPct val="150000"/>
              </a:lnSpc>
              <a:spcAft>
                <a:spcPts val="1000"/>
              </a:spcAft>
              <a:buNone/>
            </a:pP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מִצְוָה </a:t>
            </a:r>
            <a:r>
              <a:rPr lang="he-IL" sz="3200" b="1" dirty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עַל כָּל </a:t>
            </a: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אָדָם</a:t>
            </a:r>
            <a: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/>
            </a:r>
            <a:b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</a:b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לֶאֱהֹב </a:t>
            </a:r>
            <a:r>
              <a:rPr lang="he-IL" sz="3200" b="1" dirty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אֶת כָּל אֶחָד וְאֶחָד מִיִּשְׂרָאֵל כְּגוּפוֹ, שֶׁנֶּאֱמַר</a:t>
            </a: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:</a:t>
            </a:r>
            <a: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/>
            </a:r>
            <a:b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</a:b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'וְאָהַבְתָּ </a:t>
            </a:r>
            <a:r>
              <a:rPr lang="he-IL" sz="3200" b="1" dirty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לְרֵעֲךָ כָּמוֹךָ' </a:t>
            </a:r>
            <a:r>
              <a:rPr lang="he-IL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(וַיִּקְרָא </a:t>
            </a:r>
            <a:r>
              <a:rPr lang="he-IL" b="1" dirty="0" err="1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יט</a:t>
            </a:r>
            <a:r>
              <a:rPr lang="he-IL" b="1" dirty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, </a:t>
            </a:r>
            <a:r>
              <a:rPr lang="he-IL" b="1" dirty="0" err="1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יח</a:t>
            </a:r>
            <a:r>
              <a:rPr lang="he-IL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)</a:t>
            </a: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.</a:t>
            </a:r>
            <a: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/>
            </a:r>
            <a:b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</a:br>
            <a:endParaRPr lang="en-US" b="1" dirty="0">
              <a:latin typeface="Arial" panose="020B0604020202020204" pitchFamily="34" charset="0"/>
              <a:ea typeface="Times New Roman" panose="02020603050405020304" pitchFamily="18" charset="0"/>
              <a:cs typeface="Guttman Vilna" panose="02010401010101010101" pitchFamily="2" charset="-79"/>
            </a:endParaRPr>
          </a:p>
        </p:txBody>
      </p:sp>
      <p:sp>
        <p:nvSpPr>
          <p:cNvPr id="6" name="כותרת"/>
          <p:cNvSpPr/>
          <p:nvPr/>
        </p:nvSpPr>
        <p:spPr>
          <a:xfrm>
            <a:off x="0" y="307256"/>
            <a:ext cx="12192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he-IL" sz="4400" b="1" dirty="0">
                <a:solidFill>
                  <a:prstClr val="white"/>
                </a:solidFill>
                <a:latin typeface="David" panose="020E0502060401010101" pitchFamily="34" charset="-79"/>
                <a:cs typeface="NS_Kolya2Bold"/>
              </a:rPr>
              <a:t>הדגישו רק את מילת הדין בהלכה זו:</a:t>
            </a:r>
            <a:endParaRPr lang="he-IL" sz="4400" dirty="0">
              <a:solidFill>
                <a:prstClr val="white"/>
              </a:solidFill>
              <a:latin typeface="David" panose="020E0502060401010101" pitchFamily="34" charset="-79"/>
              <a:cs typeface="NS_Kolya2Bold"/>
            </a:endParaRPr>
          </a:p>
        </p:txBody>
      </p:sp>
      <p:pic>
        <p:nvPicPr>
          <p:cNvPr id="5" name="לוגו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21"/>
          <a:stretch/>
        </p:blipFill>
        <p:spPr>
          <a:xfrm>
            <a:off x="11363595" y="5748841"/>
            <a:ext cx="802037" cy="73982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כיתוב מצגת"/>
          <p:cNvSpPr/>
          <p:nvPr/>
        </p:nvSpPr>
        <p:spPr>
          <a:xfrm>
            <a:off x="6069632" y="648866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e-IL" dirty="0">
                <a:solidFill>
                  <a:prstClr val="white">
                    <a:lumMod val="65000"/>
                  </a:prstClr>
                </a:solidFill>
              </a:rPr>
              <a:t>הלכות בין אדם לחברו  </a:t>
            </a:r>
          </a:p>
        </p:txBody>
      </p:sp>
      <p:sp>
        <p:nvSpPr>
          <p:cNvPr id="8" name="ב&quot;ה"/>
          <p:cNvSpPr/>
          <p:nvPr/>
        </p:nvSpPr>
        <p:spPr>
          <a:xfrm>
            <a:off x="11468100" y="0"/>
            <a:ext cx="7261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>
                <a:solidFill>
                  <a:prstClr val="white"/>
                </a:solidFill>
              </a:rPr>
              <a:t>ב"ה</a:t>
            </a:r>
          </a:p>
        </p:txBody>
      </p:sp>
      <p:sp>
        <p:nvSpPr>
          <p:cNvPr id="18" name="מלבן  מצוה17"/>
          <p:cNvSpPr/>
          <p:nvPr/>
        </p:nvSpPr>
        <p:spPr>
          <a:xfrm>
            <a:off x="6437555" y="1734687"/>
            <a:ext cx="1048685" cy="584775"/>
          </a:xfrm>
          <a:prstGeom prst="rect">
            <a:avLst/>
          </a:prstGeom>
          <a:solidFill>
            <a:srgbClr val="DDDDDD"/>
          </a:solidFill>
        </p:spPr>
        <p:txBody>
          <a:bodyPr wrap="none">
            <a:spAutoFit/>
          </a:bodyPr>
          <a:lstStyle/>
          <a:p>
            <a:pPr algn="l" rtl="0"/>
            <a:r>
              <a:rPr lang="he-IL" sz="3200" b="1" dirty="0">
                <a:solidFill>
                  <a:srgbClr val="AB2769"/>
                </a:solidFill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מִצְוָה</a:t>
            </a:r>
            <a:endParaRPr lang="he-IL" dirty="0">
              <a:solidFill>
                <a:srgbClr val="AB2769"/>
              </a:solidFill>
              <a:latin typeface="Guttman Vilna" panose="02010401010101010101" pitchFamily="2" charset="-79"/>
              <a:cs typeface="Guttman Vilna" panose="02010401010101010101" pitchFamily="2" charset="-79"/>
            </a:endParaRPr>
          </a:p>
        </p:txBody>
      </p:sp>
      <p:sp>
        <p:nvSpPr>
          <p:cNvPr id="14336" name="מלבן 14335"/>
          <p:cNvSpPr/>
          <p:nvPr/>
        </p:nvSpPr>
        <p:spPr>
          <a:xfrm>
            <a:off x="8888055" y="4345594"/>
            <a:ext cx="2773857" cy="18003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38" name="מלבן 37"/>
          <p:cNvSpPr/>
          <p:nvPr/>
        </p:nvSpPr>
        <p:spPr>
          <a:xfrm>
            <a:off x="6202527" y="2498534"/>
            <a:ext cx="4114290" cy="58566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39" name="מלבן 38"/>
          <p:cNvSpPr/>
          <p:nvPr/>
        </p:nvSpPr>
        <p:spPr>
          <a:xfrm>
            <a:off x="1510749" y="1734688"/>
            <a:ext cx="4784892" cy="66204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8365" y="4126398"/>
            <a:ext cx="2848331" cy="2848331"/>
          </a:xfrm>
          <a:prstGeom prst="rect">
            <a:avLst/>
          </a:prstGeom>
        </p:spPr>
      </p:pic>
      <p:grpSp>
        <p:nvGrpSpPr>
          <p:cNvPr id="13" name="קבוצה 12"/>
          <p:cNvGrpSpPr/>
          <p:nvPr/>
        </p:nvGrpSpPr>
        <p:grpSpPr>
          <a:xfrm>
            <a:off x="0" y="3941472"/>
            <a:ext cx="12206514" cy="902575"/>
            <a:chOff x="0" y="3865272"/>
            <a:chExt cx="12206514" cy="902575"/>
          </a:xfrm>
        </p:grpSpPr>
        <p:pic>
          <p:nvPicPr>
            <p:cNvPr id="14" name="תמונה 13"/>
            <p:cNvPicPr>
              <a:picLocks noChangeAspect="1"/>
            </p:cNvPicPr>
            <p:nvPr/>
          </p:nvPicPr>
          <p:blipFill rotWithShape="1">
            <a:blip r:embed="rId7"/>
            <a:srcRect l="15793" t="20335" r="17460" b="64709"/>
            <a:stretch/>
          </p:blipFill>
          <p:spPr>
            <a:xfrm>
              <a:off x="0" y="3865272"/>
              <a:ext cx="12206514" cy="902575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3849757" y="3940222"/>
              <a:ext cx="4492487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600" dirty="0">
                  <a:solidFill>
                    <a:prstClr val="white"/>
                  </a:solidFill>
                  <a:cs typeface="NS_Kolya2Bold"/>
                </a:rPr>
                <a:t>מצווה זו היא:</a:t>
              </a:r>
            </a:p>
          </p:txBody>
        </p:sp>
      </p:grpSp>
      <p:sp>
        <p:nvSpPr>
          <p:cNvPr id="21" name="מלבן מעוגל 20"/>
          <p:cNvSpPr/>
          <p:nvPr/>
        </p:nvSpPr>
        <p:spPr>
          <a:xfrm>
            <a:off x="2905275" y="5355289"/>
            <a:ext cx="3341000" cy="996845"/>
          </a:xfrm>
          <a:prstGeom prst="roundRect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he-IL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NS_Kolya2Bold"/>
              </a:rPr>
              <a:t>מצוות לא תעשה</a:t>
            </a:r>
          </a:p>
        </p:txBody>
      </p:sp>
      <p:sp>
        <p:nvSpPr>
          <p:cNvPr id="17" name="מלבן מעוגל 16"/>
          <p:cNvSpPr/>
          <p:nvPr/>
        </p:nvSpPr>
        <p:spPr>
          <a:xfrm>
            <a:off x="6654741" y="5355288"/>
            <a:ext cx="3341000" cy="996845"/>
          </a:xfrm>
          <a:prstGeom prst="roundRect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he-IL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NS_Kolya2Bold"/>
              </a:rPr>
              <a:t>מצוות עשה</a:t>
            </a:r>
          </a:p>
        </p:txBody>
      </p:sp>
    </p:spTree>
    <p:extLst>
      <p:ext uri="{BB962C8B-B14F-4D97-AF65-F5344CB8AC3E}">
        <p14:creationId xmlns:p14="http://schemas.microsoft.com/office/powerpoint/2010/main" val="125445021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1" dur="500" fill="hold"/>
                                        <p:tgtEl>
                                          <p:spTgt spid="1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2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6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צליל תקוע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18" grpId="0" autoUpdateAnimBg="0"/>
      <p:bldP spid="14336" grpId="0"/>
      <p:bldP spid="38" grpId="0"/>
      <p:bldP spid="39" grpId="0"/>
      <p:bldP spid="21" grpId="0" animBg="1"/>
      <p:bldP spid="21" grpId="1" animBg="1"/>
      <p:bldP spid="17" grpId="0" animBg="1"/>
      <p:bldP spid="1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טקסט ההלכה"/>
          <p:cNvSpPr>
            <a:spLocks noGrp="1"/>
          </p:cNvSpPr>
          <p:nvPr>
            <p:ph idx="1"/>
          </p:nvPr>
        </p:nvSpPr>
        <p:spPr>
          <a:xfrm>
            <a:off x="1305075" y="1555615"/>
            <a:ext cx="9541566" cy="2570784"/>
          </a:xfrm>
          <a:noFill/>
        </p:spPr>
        <p:txBody>
          <a:bodyPr>
            <a:noAutofit/>
          </a:bodyPr>
          <a:lstStyle/>
          <a:p>
            <a:pPr marL="182880" indent="0" algn="ctr">
              <a:lnSpc>
                <a:spcPct val="150000"/>
              </a:lnSpc>
              <a:spcAft>
                <a:spcPts val="1000"/>
              </a:spcAft>
              <a:buNone/>
            </a:pP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מִצְוָה </a:t>
            </a:r>
            <a:r>
              <a:rPr lang="he-IL" sz="3200" b="1" dirty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עַל כָּל </a:t>
            </a: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אָדָם</a:t>
            </a:r>
            <a: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/>
            </a:r>
            <a:b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</a:b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לֶאֱהֹב </a:t>
            </a:r>
            <a:r>
              <a:rPr lang="he-IL" sz="3200" b="1" dirty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אֶת כָּל אֶחָד וְאֶחָד מִיִּשְׂרָאֵל כְּגוּפוֹ, שֶׁנֶּאֱמַר</a:t>
            </a: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:</a:t>
            </a:r>
            <a: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/>
            </a:r>
            <a:b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</a:b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'וְאָהַבְתָּ </a:t>
            </a:r>
            <a:r>
              <a:rPr lang="he-IL" sz="3200" b="1" dirty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לְרֵעֲךָ כָּמוֹךָ' </a:t>
            </a:r>
            <a:r>
              <a:rPr lang="he-IL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(וַיִּקְרָא </a:t>
            </a:r>
            <a:r>
              <a:rPr lang="he-IL" b="1" dirty="0" err="1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יט</a:t>
            </a:r>
            <a:r>
              <a:rPr lang="he-IL" b="1" dirty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, </a:t>
            </a:r>
            <a:r>
              <a:rPr lang="he-IL" b="1" dirty="0" err="1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יח</a:t>
            </a:r>
            <a:r>
              <a:rPr lang="he-IL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)</a:t>
            </a:r>
            <a:r>
              <a:rPr lang="he-IL" sz="3200" b="1" dirty="0" smtClean="0"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.</a:t>
            </a:r>
            <a: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/>
            </a:r>
            <a:br>
              <a:rPr lang="en-US" sz="3200" b="1" dirty="0" smtClean="0">
                <a:latin typeface="Guttman Drogolin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</a:br>
            <a:endParaRPr lang="en-US" b="1" dirty="0">
              <a:latin typeface="Arial" panose="020B0604020202020204" pitchFamily="34" charset="0"/>
              <a:ea typeface="Times New Roman" panose="02020603050405020304" pitchFamily="18" charset="0"/>
              <a:cs typeface="Guttman Vilna" panose="02010401010101010101" pitchFamily="2" charset="-79"/>
            </a:endParaRPr>
          </a:p>
        </p:txBody>
      </p:sp>
      <p:sp>
        <p:nvSpPr>
          <p:cNvPr id="6" name="כותרת"/>
          <p:cNvSpPr/>
          <p:nvPr/>
        </p:nvSpPr>
        <p:spPr>
          <a:xfrm>
            <a:off x="0" y="229766"/>
            <a:ext cx="1219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he-IL" sz="3600" b="1" dirty="0">
                <a:solidFill>
                  <a:prstClr val="white"/>
                </a:solidFill>
                <a:latin typeface="David" panose="020E0502060401010101" pitchFamily="34" charset="-79"/>
                <a:cs typeface="NS_Kolya2Bold"/>
              </a:rPr>
              <a:t>בהלכה מוסבר מה צריך לעשות כדי לקיים את</a:t>
            </a:r>
            <a:r>
              <a:rPr lang="en-US" sz="3600" b="1" dirty="0">
                <a:solidFill>
                  <a:prstClr val="white"/>
                </a:solidFill>
                <a:latin typeface="David" panose="020E0502060401010101" pitchFamily="34" charset="-79"/>
                <a:cs typeface="NS_Kolya2Bold"/>
              </a:rPr>
              <a:t/>
            </a:r>
            <a:br>
              <a:rPr lang="en-US" sz="3600" b="1" dirty="0">
                <a:solidFill>
                  <a:prstClr val="white"/>
                </a:solidFill>
                <a:latin typeface="David" panose="020E0502060401010101" pitchFamily="34" charset="-79"/>
                <a:cs typeface="NS_Kolya2Bold"/>
              </a:rPr>
            </a:br>
            <a:r>
              <a:rPr lang="he-IL" sz="3600" b="1" dirty="0">
                <a:solidFill>
                  <a:prstClr val="white"/>
                </a:solidFill>
                <a:latin typeface="David" panose="020E0502060401010101" pitchFamily="34" charset="-79"/>
                <a:cs typeface="NS_Kolya2Bold"/>
              </a:rPr>
              <a:t>מצוות אהבת ישראל:</a:t>
            </a:r>
            <a:endParaRPr lang="he-IL" sz="3600" dirty="0">
              <a:solidFill>
                <a:prstClr val="white"/>
              </a:solidFill>
              <a:latin typeface="David" panose="020E0502060401010101" pitchFamily="34" charset="-79"/>
              <a:cs typeface="NS_Kolya2Bold"/>
            </a:endParaRPr>
          </a:p>
        </p:txBody>
      </p:sp>
      <p:pic>
        <p:nvPicPr>
          <p:cNvPr id="5" name="לוגו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21"/>
          <a:stretch/>
        </p:blipFill>
        <p:spPr>
          <a:xfrm>
            <a:off x="11363595" y="5748841"/>
            <a:ext cx="802037" cy="73982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כיתוב מצגת"/>
          <p:cNvSpPr/>
          <p:nvPr/>
        </p:nvSpPr>
        <p:spPr>
          <a:xfrm>
            <a:off x="6069632" y="648866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e-IL" dirty="0">
                <a:solidFill>
                  <a:prstClr val="white">
                    <a:lumMod val="65000"/>
                  </a:prstClr>
                </a:solidFill>
              </a:rPr>
              <a:t>הלכות בין אדם לחברו  </a:t>
            </a:r>
          </a:p>
        </p:txBody>
      </p:sp>
      <p:sp>
        <p:nvSpPr>
          <p:cNvPr id="8" name="ב&quot;ה"/>
          <p:cNvSpPr/>
          <p:nvPr/>
        </p:nvSpPr>
        <p:spPr>
          <a:xfrm>
            <a:off x="11468100" y="0"/>
            <a:ext cx="7261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>
                <a:solidFill>
                  <a:prstClr val="white"/>
                </a:solidFill>
              </a:rPr>
              <a:t>ב"ה</a:t>
            </a:r>
          </a:p>
        </p:txBody>
      </p:sp>
      <p:sp>
        <p:nvSpPr>
          <p:cNvPr id="14336" name="מלבן 14335"/>
          <p:cNvSpPr/>
          <p:nvPr/>
        </p:nvSpPr>
        <p:spPr>
          <a:xfrm>
            <a:off x="8888055" y="4345594"/>
            <a:ext cx="2773857" cy="18003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38" name="מלבן 37"/>
          <p:cNvSpPr/>
          <p:nvPr/>
        </p:nvSpPr>
        <p:spPr>
          <a:xfrm>
            <a:off x="6202527" y="2498534"/>
            <a:ext cx="4114290" cy="58566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39" name="מלבן 38"/>
          <p:cNvSpPr/>
          <p:nvPr/>
        </p:nvSpPr>
        <p:spPr>
          <a:xfrm>
            <a:off x="1510749" y="1734688"/>
            <a:ext cx="4784892" cy="66204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8365" y="4126398"/>
            <a:ext cx="2848331" cy="2848331"/>
          </a:xfrm>
          <a:prstGeom prst="rect">
            <a:avLst/>
          </a:prstGeom>
        </p:spPr>
      </p:pic>
      <p:sp>
        <p:nvSpPr>
          <p:cNvPr id="4" name="מלבן 3"/>
          <p:cNvSpPr/>
          <p:nvPr/>
        </p:nvSpPr>
        <p:spPr>
          <a:xfrm>
            <a:off x="1805214" y="3638198"/>
            <a:ext cx="865613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3200" b="1" dirty="0">
                <a:solidFill>
                  <a:srgbClr val="AB2769"/>
                </a:solidFill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לְפִיכָךְ צָרִיךְ לָחוּס עַל כְּבוֹדוֹ וְעַל מָמוֹנוֹ שֶׁל חֲבֵרוֹ,</a:t>
            </a:r>
            <a:endParaRPr lang="en-US" sz="3200" b="1" dirty="0">
              <a:solidFill>
                <a:srgbClr val="AB2769"/>
              </a:solidFill>
              <a:latin typeface="Guttman Vilna" panose="02010401010101010101" pitchFamily="2" charset="-79"/>
              <a:ea typeface="Times New Roman" panose="02020603050405020304" pitchFamily="18" charset="0"/>
              <a:cs typeface="Guttman Vilna" panose="02010401010101010101" pitchFamily="2" charset="-79"/>
            </a:endParaRPr>
          </a:p>
          <a:p>
            <a:pPr algn="ctr">
              <a:lnSpc>
                <a:spcPct val="150000"/>
              </a:lnSpc>
            </a:pPr>
            <a:r>
              <a:rPr lang="he-IL" sz="3200" b="1" dirty="0">
                <a:solidFill>
                  <a:srgbClr val="AB2769"/>
                </a:solidFill>
                <a:latin typeface="Guttman Vilna" panose="02010401010101010101" pitchFamily="2" charset="-79"/>
                <a:ea typeface="Times New Roman" panose="02020603050405020304" pitchFamily="18" charset="0"/>
                <a:cs typeface="Guttman Vilna" panose="02010401010101010101" pitchFamily="2" charset="-79"/>
              </a:rPr>
              <a:t>כְּמוֹ שֶׁחָס עַל כְּבוֹדוֹ וּמָמוֹנוֹ שֶׁלּוֹ עַצְמוֹ. </a:t>
            </a:r>
            <a:endParaRPr lang="he-IL" dirty="0">
              <a:solidFill>
                <a:srgbClr val="AB276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46786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5" presetClass="path" presetSubtype="0" accel="50000" decel="5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4.375E-6 -4.81481E-6 L -0.13776 -0.0523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88" y="-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4" grpId="0" build="p"/>
      <p:bldP spid="4" grpId="1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2208" y="22835"/>
            <a:ext cx="12191999" cy="14957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tabLst>
                <a:tab pos="2511425" algn="l"/>
              </a:tabLst>
            </a:pPr>
            <a:r>
              <a:rPr lang="he-IL" sz="4400" b="1" dirty="0">
                <a:solidFill>
                  <a:prstClr val="white"/>
                </a:solidFill>
                <a:latin typeface="David" panose="020E0502060401010101" pitchFamily="34" charset="-79"/>
              </a:rPr>
              <a:t>כיצד צריך לקיים את מצוות אהבת ישראל?</a:t>
            </a:r>
            <a:r>
              <a:rPr lang="en-US" sz="4400" b="1" dirty="0">
                <a:solidFill>
                  <a:prstClr val="white"/>
                </a:solidFill>
                <a:latin typeface="David" panose="020E0502060401010101" pitchFamily="34" charset="-79"/>
              </a:rPr>
              <a:t/>
            </a:r>
            <a:br>
              <a:rPr lang="en-US" sz="4400" b="1" dirty="0">
                <a:solidFill>
                  <a:prstClr val="white"/>
                </a:solidFill>
                <a:latin typeface="David" panose="020E0502060401010101" pitchFamily="34" charset="-79"/>
              </a:rPr>
            </a:br>
            <a:r>
              <a:rPr lang="he-IL" sz="3200" b="1" dirty="0">
                <a:solidFill>
                  <a:prstClr val="white"/>
                </a:solidFill>
                <a:latin typeface="David" panose="020E0502060401010101" pitchFamily="34" charset="-79"/>
              </a:rPr>
              <a:t>בחרו באפשרות הנכונה:</a:t>
            </a:r>
          </a:p>
        </p:txBody>
      </p:sp>
      <p:sp>
        <p:nvSpPr>
          <p:cNvPr id="9" name="מלבן 8"/>
          <p:cNvSpPr/>
          <p:nvPr/>
        </p:nvSpPr>
        <p:spPr>
          <a:xfrm>
            <a:off x="11468100" y="0"/>
            <a:ext cx="7261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>
                <a:solidFill>
                  <a:prstClr val="white"/>
                </a:solidFill>
              </a:rPr>
              <a:t>ב"ה</a:t>
            </a:r>
          </a:p>
        </p:txBody>
      </p:sp>
      <p:grpSp>
        <p:nvGrpSpPr>
          <p:cNvPr id="5" name="קבוצה 4"/>
          <p:cNvGrpSpPr/>
          <p:nvPr/>
        </p:nvGrpSpPr>
        <p:grpSpPr>
          <a:xfrm>
            <a:off x="4722474" y="1680373"/>
            <a:ext cx="7471733" cy="5354611"/>
            <a:chOff x="4722474" y="1680373"/>
            <a:chExt cx="7471733" cy="5354611"/>
          </a:xfrm>
        </p:grpSpPr>
        <p:pic>
          <p:nvPicPr>
            <p:cNvPr id="8" name="תמונה 7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856054" y="1994966"/>
              <a:ext cx="2338153" cy="5040018"/>
            </a:xfrm>
            <a:prstGeom prst="rect">
              <a:avLst/>
            </a:prstGeom>
          </p:spPr>
        </p:pic>
        <p:sp>
          <p:nvSpPr>
            <p:cNvPr id="7" name="הסבר מלבני מעוגל 6"/>
            <p:cNvSpPr/>
            <p:nvPr/>
          </p:nvSpPr>
          <p:spPr>
            <a:xfrm>
              <a:off x="4722474" y="1680373"/>
              <a:ext cx="5642686" cy="1349430"/>
            </a:xfrm>
            <a:prstGeom prst="wedgeRoundRectCallout">
              <a:avLst>
                <a:gd name="adj1" fmla="val 63878"/>
                <a:gd name="adj2" fmla="val 58558"/>
                <a:gd name="adj3" fmla="val 16667"/>
              </a:avLst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defRPr/>
              </a:pPr>
              <a:r>
                <a:rPr lang="he-IL" altLang="he-IL" sz="2800" dirty="0">
                  <a:solidFill>
                    <a:srgbClr val="FFFFFF"/>
                  </a:solidFill>
                </a:rPr>
                <a:t>איבדתי כדור, </a:t>
              </a:r>
              <a:r>
                <a:rPr lang="en-US" altLang="he-IL" sz="2800" dirty="0">
                  <a:solidFill>
                    <a:srgbClr val="FFFFFF"/>
                  </a:solidFill>
                </a:rPr>
                <a:t/>
              </a:r>
              <a:br>
                <a:rPr lang="en-US" altLang="he-IL" sz="2800" dirty="0">
                  <a:solidFill>
                    <a:srgbClr val="FFFFFF"/>
                  </a:solidFill>
                </a:rPr>
              </a:br>
              <a:r>
                <a:rPr lang="he-IL" altLang="he-IL" sz="2800" dirty="0">
                  <a:solidFill>
                    <a:srgbClr val="FFFFFF"/>
                  </a:solidFill>
                </a:rPr>
                <a:t>אבל הוא של החבר שלי, אז לא נורא...</a:t>
              </a:r>
            </a:p>
          </p:txBody>
        </p:sp>
      </p:grpSp>
      <p:grpSp>
        <p:nvGrpSpPr>
          <p:cNvPr id="6" name="קבוצה 5"/>
          <p:cNvGrpSpPr/>
          <p:nvPr/>
        </p:nvGrpSpPr>
        <p:grpSpPr>
          <a:xfrm>
            <a:off x="-374055" y="1994966"/>
            <a:ext cx="10140259" cy="4528285"/>
            <a:chOff x="-374055" y="1994966"/>
            <a:chExt cx="10140259" cy="4528285"/>
          </a:xfrm>
        </p:grpSpPr>
        <p:pic>
          <p:nvPicPr>
            <p:cNvPr id="3" name="תמונה 2"/>
            <p:cNvPicPr>
              <a:picLocks noChangeAspect="1"/>
            </p:cNvPicPr>
            <p:nvPr/>
          </p:nvPicPr>
          <p:blipFill rotWithShape="1">
            <a:blip r:embed="rId5"/>
            <a:srcRect l="28527" t="13474" r="30210" b="14526"/>
            <a:stretch/>
          </p:blipFill>
          <p:spPr>
            <a:xfrm>
              <a:off x="-374055" y="1994966"/>
              <a:ext cx="2529739" cy="4414139"/>
            </a:xfrm>
            <a:prstGeom prst="rect">
              <a:avLst/>
            </a:prstGeom>
          </p:spPr>
        </p:pic>
        <p:sp>
          <p:nvSpPr>
            <p:cNvPr id="10" name="הסבר מלבני מעוגל 9"/>
            <p:cNvSpPr/>
            <p:nvPr/>
          </p:nvSpPr>
          <p:spPr>
            <a:xfrm>
              <a:off x="1852537" y="3368843"/>
              <a:ext cx="7913667" cy="3154408"/>
            </a:xfrm>
            <a:prstGeom prst="wedgeRoundRectCallout">
              <a:avLst>
                <a:gd name="adj1" fmla="val -59391"/>
                <a:gd name="adj2" fmla="val -43387"/>
                <a:gd name="adj3" fmla="val 16667"/>
              </a:avLst>
            </a:prstGeom>
            <a:solidFill>
              <a:srgbClr val="418AB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>
                <a:lnSpc>
                  <a:spcPct val="150000"/>
                </a:lnSpc>
                <a:defRPr/>
              </a:pPr>
              <a:r>
                <a:rPr lang="he-IL" altLang="he-IL" sz="2800" dirty="0">
                  <a:solidFill>
                    <a:srgbClr val="FFFFFF"/>
                  </a:solidFill>
                </a:rPr>
                <a:t>צריך לחוס (= </a:t>
              </a:r>
              <a:r>
                <a:rPr lang="he-IL" altLang="he-IL" sz="2800" dirty="0">
                  <a:ln>
                    <a:solidFill>
                      <a:srgbClr val="FEC306">
                        <a:lumMod val="60000"/>
                        <a:lumOff val="40000"/>
                      </a:srgbClr>
                    </a:solidFill>
                  </a:ln>
                  <a:solidFill>
                    <a:srgbClr val="FFFFFF"/>
                  </a:solidFill>
                </a:rPr>
                <a:t>לשמור</a:t>
              </a:r>
              <a:r>
                <a:rPr lang="he-IL" altLang="he-IL" sz="2800" dirty="0">
                  <a:solidFill>
                    <a:srgbClr val="FFFFFF"/>
                  </a:solidFill>
                </a:rPr>
                <a:t> / </a:t>
              </a:r>
              <a:r>
                <a:rPr lang="he-IL" altLang="he-IL" sz="2800" dirty="0">
                  <a:ln>
                    <a:solidFill>
                      <a:srgbClr val="AB2769">
                        <a:lumMod val="40000"/>
                        <a:lumOff val="60000"/>
                      </a:srgbClr>
                    </a:solidFill>
                  </a:ln>
                  <a:solidFill>
                    <a:srgbClr val="FFFFFF"/>
                  </a:solidFill>
                </a:rPr>
                <a:t>להשחית</a:t>
              </a:r>
              <a:r>
                <a:rPr lang="he-IL" altLang="he-IL" sz="2800" dirty="0">
                  <a:solidFill>
                    <a:srgbClr val="FFFFFF"/>
                  </a:solidFill>
                </a:rPr>
                <a:t> ) </a:t>
              </a:r>
              <a:r>
                <a:rPr lang="en-US" altLang="he-IL" sz="2800" dirty="0">
                  <a:solidFill>
                    <a:srgbClr val="FFFFFF"/>
                  </a:solidFill>
                </a:rPr>
                <a:t/>
              </a:r>
              <a:br>
                <a:rPr lang="en-US" altLang="he-IL" sz="2800" dirty="0">
                  <a:solidFill>
                    <a:srgbClr val="FFFFFF"/>
                  </a:solidFill>
                </a:rPr>
              </a:br>
              <a:r>
                <a:rPr lang="he-IL" altLang="he-IL" sz="2800" dirty="0">
                  <a:solidFill>
                    <a:srgbClr val="FFFFFF"/>
                  </a:solidFill>
                </a:rPr>
                <a:t>על הממון (=הרכוש) ועל הכבוד של החבר</a:t>
              </a:r>
              <a:r>
                <a:rPr lang="en-US" altLang="he-IL" sz="2800" dirty="0">
                  <a:solidFill>
                    <a:srgbClr val="FFFFFF"/>
                  </a:solidFill>
                </a:rPr>
                <a:t/>
              </a:r>
              <a:br>
                <a:rPr lang="en-US" altLang="he-IL" sz="2800" dirty="0">
                  <a:solidFill>
                    <a:srgbClr val="FFFFFF"/>
                  </a:solidFill>
                </a:rPr>
              </a:br>
              <a:r>
                <a:rPr lang="he-IL" altLang="he-IL" sz="2800" b="1" dirty="0">
                  <a:ln>
                    <a:solidFill>
                      <a:srgbClr val="FEC306">
                        <a:lumMod val="60000"/>
                        <a:lumOff val="40000"/>
                      </a:srgbClr>
                    </a:solidFill>
                  </a:ln>
                  <a:solidFill>
                    <a:srgbClr val="FFFFFF"/>
                  </a:solidFill>
                </a:rPr>
                <a:t>פחות מאשר על הממון והכבוד שלך</a:t>
              </a:r>
              <a:r>
                <a:rPr lang="en-US" altLang="he-IL" sz="2800" b="1" dirty="0">
                  <a:ln>
                    <a:solidFill>
                      <a:srgbClr val="FEC306">
                        <a:lumMod val="60000"/>
                        <a:lumOff val="40000"/>
                      </a:srgbClr>
                    </a:solidFill>
                  </a:ln>
                  <a:solidFill>
                    <a:srgbClr val="FFFFFF"/>
                  </a:solidFill>
                </a:rPr>
                <a:t> </a:t>
              </a:r>
              <a:r>
                <a:rPr lang="he-IL" altLang="he-IL" sz="2800" b="1" dirty="0">
                  <a:solidFill>
                    <a:srgbClr val="FFFFFF"/>
                  </a:solidFill>
                </a:rPr>
                <a:t>/</a:t>
              </a:r>
              <a:r>
                <a:rPr lang="he-IL" altLang="he-IL" sz="2800" b="1" dirty="0">
                  <a:ln>
                    <a:solidFill>
                      <a:srgbClr val="F69200">
                        <a:lumMod val="75000"/>
                      </a:srgbClr>
                    </a:solidFill>
                  </a:ln>
                  <a:solidFill>
                    <a:srgbClr val="FFFFFF"/>
                  </a:solidFill>
                </a:rPr>
                <a:t> </a:t>
              </a:r>
              <a:r>
                <a:rPr lang="en-US" altLang="he-IL" sz="2800" b="1" dirty="0">
                  <a:ln>
                    <a:solidFill>
                      <a:srgbClr val="F69200">
                        <a:lumMod val="75000"/>
                      </a:srgbClr>
                    </a:solidFill>
                  </a:ln>
                  <a:solidFill>
                    <a:srgbClr val="FFFFFF"/>
                  </a:solidFill>
                </a:rPr>
                <a:t/>
              </a:r>
              <a:br>
                <a:rPr lang="en-US" altLang="he-IL" sz="2800" b="1" dirty="0">
                  <a:ln>
                    <a:solidFill>
                      <a:srgbClr val="F69200">
                        <a:lumMod val="75000"/>
                      </a:srgbClr>
                    </a:solidFill>
                  </a:ln>
                  <a:solidFill>
                    <a:srgbClr val="FFFFFF"/>
                  </a:solidFill>
                </a:rPr>
              </a:br>
              <a:r>
                <a:rPr lang="he-IL" altLang="he-IL" sz="2800" b="1" dirty="0">
                  <a:ln>
                    <a:solidFill>
                      <a:srgbClr val="AB2769">
                        <a:lumMod val="60000"/>
                        <a:lumOff val="40000"/>
                      </a:srgbClr>
                    </a:solidFill>
                  </a:ln>
                  <a:solidFill>
                    <a:srgbClr val="FFFFFF"/>
                  </a:solidFill>
                </a:rPr>
                <a:t>כמו על הממון והכבוד שלך</a:t>
              </a:r>
              <a:endParaRPr lang="he-IL" altLang="he-IL" sz="2800" b="1" dirty="0">
                <a:ln>
                  <a:solidFill>
                    <a:srgbClr val="F69200">
                      <a:lumMod val="75000"/>
                    </a:srgbClr>
                  </a:solidFill>
                </a:ln>
                <a:solidFill>
                  <a:srgbClr val="FFFFFF"/>
                </a:solidFill>
              </a:endParaRPr>
            </a:p>
          </p:txBody>
        </p:sp>
      </p:grpSp>
      <p:sp>
        <p:nvSpPr>
          <p:cNvPr id="11" name="אליפסה 10"/>
          <p:cNvSpPr/>
          <p:nvPr/>
        </p:nvSpPr>
        <p:spPr>
          <a:xfrm>
            <a:off x="5043196" y="3825529"/>
            <a:ext cx="1360864" cy="481263"/>
          </a:xfrm>
          <a:prstGeom prst="ellipse">
            <a:avLst/>
          </a:prstGeom>
          <a:solidFill>
            <a:srgbClr val="FFFFFF">
              <a:alpha val="0"/>
            </a:srgbClr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14" name="אליפסה 13"/>
          <p:cNvSpPr/>
          <p:nvPr/>
        </p:nvSpPr>
        <p:spPr>
          <a:xfrm>
            <a:off x="3477718" y="5721021"/>
            <a:ext cx="4518116" cy="481263"/>
          </a:xfrm>
          <a:prstGeom prst="ellipse">
            <a:avLst/>
          </a:prstGeom>
          <a:solidFill>
            <a:srgbClr val="FFFFFF">
              <a:alpha val="0"/>
            </a:srgbClr>
          </a:solidFill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15" name="מלבן 14"/>
          <p:cNvSpPr/>
          <p:nvPr/>
        </p:nvSpPr>
        <p:spPr>
          <a:xfrm>
            <a:off x="3702135" y="3772871"/>
            <a:ext cx="1275027" cy="481263"/>
          </a:xfrm>
          <a:prstGeom prst="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18" name="מלבן 17"/>
          <p:cNvSpPr/>
          <p:nvPr/>
        </p:nvSpPr>
        <p:spPr>
          <a:xfrm>
            <a:off x="3132944" y="5102722"/>
            <a:ext cx="5255787" cy="346906"/>
          </a:xfrm>
          <a:prstGeom prst="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19" name="מלבן 18"/>
          <p:cNvSpPr/>
          <p:nvPr/>
        </p:nvSpPr>
        <p:spPr>
          <a:xfrm>
            <a:off x="5162036" y="3798593"/>
            <a:ext cx="1195942" cy="481263"/>
          </a:xfrm>
          <a:prstGeom prst="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20" name="מלבן 19"/>
          <p:cNvSpPr/>
          <p:nvPr/>
        </p:nvSpPr>
        <p:spPr>
          <a:xfrm>
            <a:off x="3663225" y="5668365"/>
            <a:ext cx="4041559" cy="481263"/>
          </a:xfrm>
          <a:prstGeom prst="rect">
            <a:avLst/>
          </a:prstGeom>
          <a:solidFill>
            <a:srgbClr val="FFFFFF">
              <a:alpha val="0"/>
            </a:srgb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pic>
        <p:nvPicPr>
          <p:cNvPr id="21" name="תמונה 2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21"/>
          <a:stretch/>
        </p:blipFill>
        <p:spPr>
          <a:xfrm>
            <a:off x="11363595" y="5748841"/>
            <a:ext cx="802037" cy="739827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מלבן 21"/>
          <p:cNvSpPr/>
          <p:nvPr/>
        </p:nvSpPr>
        <p:spPr>
          <a:xfrm>
            <a:off x="6069632" y="648866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e-IL" dirty="0">
                <a:solidFill>
                  <a:prstClr val="white">
                    <a:lumMod val="65000"/>
                  </a:prstClr>
                </a:solidFill>
              </a:rPr>
              <a:t>הלכות בין אדם לחברו  </a:t>
            </a:r>
          </a:p>
        </p:txBody>
      </p:sp>
    </p:spTree>
    <p:extLst>
      <p:ext uri="{BB962C8B-B14F-4D97-AF65-F5344CB8AC3E}">
        <p14:creationId xmlns:p14="http://schemas.microsoft.com/office/powerpoint/2010/main" val="311408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צליל תקוע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צליל תקוע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  <p:bldP spid="14" grpId="0" animBg="1"/>
      <p:bldP spid="15" grpId="0" animBg="1"/>
      <p:bldP spid="15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לוגו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21"/>
          <a:stretch/>
        </p:blipFill>
        <p:spPr>
          <a:xfrm>
            <a:off x="11363595" y="5748841"/>
            <a:ext cx="802037" cy="73982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כיתוב מצגת"/>
          <p:cNvSpPr/>
          <p:nvPr/>
        </p:nvSpPr>
        <p:spPr>
          <a:xfrm>
            <a:off x="6069632" y="648866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e-IL" dirty="0">
                <a:solidFill>
                  <a:prstClr val="white">
                    <a:lumMod val="65000"/>
                  </a:prstClr>
                </a:solidFill>
              </a:rPr>
              <a:t>הלכות בין אדם לחברו  </a:t>
            </a:r>
          </a:p>
        </p:txBody>
      </p:sp>
      <p:sp>
        <p:nvSpPr>
          <p:cNvPr id="8" name="ב&quot;ה"/>
          <p:cNvSpPr/>
          <p:nvPr/>
        </p:nvSpPr>
        <p:spPr>
          <a:xfrm>
            <a:off x="11468100" y="0"/>
            <a:ext cx="7261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>
                <a:solidFill>
                  <a:prstClr val="white"/>
                </a:solidFill>
              </a:rPr>
              <a:t>ב"ה</a:t>
            </a:r>
          </a:p>
        </p:txBody>
      </p:sp>
      <p:pic>
        <p:nvPicPr>
          <p:cNvPr id="14" name="תמונה 13"/>
          <p:cNvPicPr>
            <a:picLocks noChangeAspect="1"/>
          </p:cNvPicPr>
          <p:nvPr/>
        </p:nvPicPr>
        <p:blipFill rotWithShape="1">
          <a:blip r:embed="rId3"/>
          <a:srcRect l="15793" t="20335" r="17460" b="64709"/>
          <a:stretch/>
        </p:blipFill>
        <p:spPr>
          <a:xfrm>
            <a:off x="0" y="0"/>
            <a:ext cx="12206514" cy="400289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457732" y="517384"/>
            <a:ext cx="7675817" cy="25853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5400" dirty="0">
                <a:solidFill>
                  <a:prstClr val="white"/>
                </a:solidFill>
                <a:cs typeface="NS_Kolya2Bold"/>
              </a:rPr>
              <a:t>במצוות אהבת ישראל</a:t>
            </a:r>
          </a:p>
          <a:p>
            <a:pPr algn="ctr"/>
            <a:r>
              <a:rPr lang="he-IL" sz="5400" dirty="0">
                <a:solidFill>
                  <a:prstClr val="white"/>
                </a:solidFill>
                <a:cs typeface="NS_Kolya2Bold"/>
              </a:rPr>
              <a:t>ישנו חלק נוסף</a:t>
            </a:r>
          </a:p>
          <a:p>
            <a:pPr algn="ctr"/>
            <a:r>
              <a:rPr lang="he-IL" sz="5400" dirty="0">
                <a:solidFill>
                  <a:prstClr val="white"/>
                </a:solidFill>
                <a:cs typeface="NS_Kolya2Bold"/>
              </a:rPr>
              <a:t>המסביר מה אסור לעשות!</a:t>
            </a:r>
          </a:p>
        </p:txBody>
      </p:sp>
      <p:pic>
        <p:nvPicPr>
          <p:cNvPr id="1026" name="Picture 2" descr="תוצאת תמונה עבור עצור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884" y="4065508"/>
            <a:ext cx="2716232" cy="271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29717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50"/>
                            </p:stCondLst>
                            <p:childTnLst>
                              <p:par>
                                <p:cTn id="23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9B9D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89B9D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39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69074" y="230871"/>
            <a:ext cx="9601200" cy="1036850"/>
          </a:xfrm>
        </p:spPr>
        <p:txBody>
          <a:bodyPr>
            <a:noAutofit/>
          </a:bodyPr>
          <a:lstStyle/>
          <a:p>
            <a:pPr algn="ctr"/>
            <a:r>
              <a:rPr lang="he-IL" sz="4400" b="1" dirty="0" smtClean="0">
                <a:latin typeface="David" panose="020E0502060401010101" pitchFamily="34" charset="-79"/>
                <a:cs typeface="+mj-cs"/>
              </a:rPr>
              <a:t>פרק א' בספר </a:t>
            </a:r>
            <a:r>
              <a:rPr lang="he-IL" sz="4400" b="1" dirty="0">
                <a:latin typeface="David" panose="020E0502060401010101" pitchFamily="34" charset="-79"/>
                <a:cs typeface="+mj-cs"/>
              </a:rPr>
              <a:t>'הלכות והליכות' </a:t>
            </a:r>
            <a:r>
              <a:rPr lang="he-IL" sz="4400" b="1" dirty="0" smtClean="0">
                <a:latin typeface="David" panose="020E0502060401010101" pitchFamily="34" charset="-79"/>
                <a:cs typeface="+mj-cs"/>
              </a:rPr>
              <a:t>–</a:t>
            </a:r>
            <a:br>
              <a:rPr lang="he-IL" sz="4400" b="1" dirty="0" smtClean="0">
                <a:latin typeface="David" panose="020E0502060401010101" pitchFamily="34" charset="-79"/>
                <a:cs typeface="+mj-cs"/>
              </a:rPr>
            </a:br>
            <a:r>
              <a:rPr lang="he-IL" sz="4400" b="1" dirty="0" smtClean="0">
                <a:latin typeface="David" panose="020E0502060401010101" pitchFamily="34" charset="-79"/>
                <a:cs typeface="+mj-cs"/>
              </a:rPr>
              <a:t>הלכות אהבת ישראל:</a:t>
            </a:r>
            <a:endParaRPr lang="he-IL" sz="4400" b="1" dirty="0">
              <a:latin typeface="David" panose="020E0502060401010101" pitchFamily="34" charset="-79"/>
              <a:cs typeface="+mj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94553" y="1478721"/>
            <a:ext cx="11537004" cy="5206892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he-IL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>הַמִּתְכַּבֵּד </a:t>
            </a:r>
            <a:r>
              <a:rPr lang="he-IL" sz="2800" b="1" dirty="0">
                <a:latin typeface="Guttman Vilna" panose="02010401010101010101" pitchFamily="2" charset="-79"/>
                <a:cs typeface="Guttman Vilna" panose="02010401010101010101" pitchFamily="2" charset="-79"/>
              </a:rPr>
              <a:t>בִּקְלוֹן </a:t>
            </a:r>
            <a:r>
              <a:rPr lang="he-IL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>(בֹּשֶׁת) </a:t>
            </a:r>
            <a:r>
              <a:rPr lang="he-IL" sz="2800" b="1" dirty="0">
                <a:latin typeface="Guttman Vilna" panose="02010401010101010101" pitchFamily="2" charset="-79"/>
                <a:cs typeface="Guttman Vilna" panose="02010401010101010101" pitchFamily="2" charset="-79"/>
              </a:rPr>
              <a:t>חֲבֵרוֹ, </a:t>
            </a:r>
            <a:r>
              <a:rPr lang="en-US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/>
            </a:r>
            <a:br>
              <a:rPr lang="en-US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</a:br>
            <a:r>
              <a:rPr lang="he-IL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>אַף </a:t>
            </a:r>
            <a:r>
              <a:rPr lang="he-IL" sz="2800" b="1" dirty="0">
                <a:latin typeface="Guttman Vilna" panose="02010401010101010101" pitchFamily="2" charset="-79"/>
                <a:cs typeface="Guttman Vilna" panose="02010401010101010101" pitchFamily="2" charset="-79"/>
              </a:rPr>
              <a:t>עַל פִּי שֶׁאֵין חֲבֵרוֹ עוֹמֵד שָׁם וְלֹא </a:t>
            </a:r>
            <a:r>
              <a:rPr lang="he-IL" sz="2800" b="1" dirty="0" err="1" smtClean="0">
                <a:latin typeface="Guttman Vilna" panose="02010401010101010101" pitchFamily="2" charset="-79"/>
                <a:cs typeface="Guttman Vilna" panose="02010401010101010101" pitchFamily="2" charset="-79"/>
              </a:rPr>
              <a:t>הִתְבַּיֵּש</a:t>
            </a:r>
            <a:r>
              <a:rPr lang="he-IL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>ׁ מִכָּךְ</a:t>
            </a:r>
            <a:r>
              <a:rPr lang="he-IL" sz="2800" b="1" dirty="0">
                <a:latin typeface="Guttman Vilna" panose="02010401010101010101" pitchFamily="2" charset="-79"/>
                <a:cs typeface="Guttman Vilna" panose="02010401010101010101" pitchFamily="2" charset="-79"/>
              </a:rPr>
              <a:t>, </a:t>
            </a:r>
            <a:r>
              <a:rPr lang="en-US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/>
            </a:r>
            <a:br>
              <a:rPr lang="en-US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</a:br>
            <a:r>
              <a:rPr lang="he-IL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>הֲרֵי </a:t>
            </a:r>
            <a:r>
              <a:rPr lang="he-IL" sz="2800" b="1" dirty="0">
                <a:latin typeface="Guttman Vilna" panose="02010401010101010101" pitchFamily="2" charset="-79"/>
                <a:cs typeface="Guttman Vilna" panose="02010401010101010101" pitchFamily="2" charset="-79"/>
              </a:rPr>
              <a:t>אֵין לוֹ חֵלֶק לְעוֹלָם הַבָּא עַד שֶׁיָּשׁוּב בִּתְשׁוּבָה שְׁלֵמָה. </a:t>
            </a:r>
            <a:r>
              <a:rPr lang="en-US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/>
            </a:r>
            <a:br>
              <a:rPr lang="en-US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</a:br>
            <a:r>
              <a:rPr lang="he-IL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>וְאֵיזֶהוּ הַמִּתְכַּבֵּד </a:t>
            </a:r>
            <a:r>
              <a:rPr lang="he-IL" sz="2800" b="1" dirty="0">
                <a:latin typeface="Guttman Vilna" panose="02010401010101010101" pitchFamily="2" charset="-79"/>
                <a:cs typeface="Guttman Vilna" panose="02010401010101010101" pitchFamily="2" charset="-79"/>
              </a:rPr>
              <a:t>בִּקְלוֹן </a:t>
            </a:r>
            <a:r>
              <a:rPr lang="he-IL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>חֲבֵרוֹ?</a:t>
            </a:r>
            <a:r>
              <a:rPr lang="en-US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/>
            </a:r>
            <a:br>
              <a:rPr lang="en-US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</a:br>
            <a:r>
              <a:rPr lang="he-IL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>כְּגוֹן </a:t>
            </a:r>
            <a:r>
              <a:rPr lang="he-IL" sz="2800" b="1" dirty="0">
                <a:latin typeface="Guttman Vilna" panose="02010401010101010101" pitchFamily="2" charset="-79"/>
                <a:cs typeface="Guttman Vilna" panose="02010401010101010101" pitchFamily="2" charset="-79"/>
              </a:rPr>
              <a:t>שֶׁעָמַד בִּפְנֵי אֲנָשִׁים </a:t>
            </a:r>
            <a:r>
              <a:rPr lang="he-IL" sz="2800" b="1" dirty="0" err="1">
                <a:latin typeface="Guttman Vilna" panose="02010401010101010101" pitchFamily="2" charset="-79"/>
                <a:cs typeface="Guttman Vilna" panose="02010401010101010101" pitchFamily="2" charset="-79"/>
              </a:rPr>
              <a:t>וְהִשְׁוָה</a:t>
            </a:r>
            <a:r>
              <a:rPr lang="he-IL" sz="2800" b="1" dirty="0">
                <a:latin typeface="Guttman Vilna" panose="02010401010101010101" pitchFamily="2" charset="-79"/>
                <a:cs typeface="Guttman Vilna" panose="02010401010101010101" pitchFamily="2" charset="-79"/>
              </a:rPr>
              <a:t> אֶת </a:t>
            </a:r>
            <a:r>
              <a:rPr lang="he-IL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>מַעֲשָׂיו הַטּוֹבִים </a:t>
            </a:r>
            <a:r>
              <a:rPr lang="he-IL" sz="2800" b="1" dirty="0">
                <a:latin typeface="Guttman Vilna" panose="02010401010101010101" pitchFamily="2" charset="-79"/>
                <a:cs typeface="Guttman Vilna" panose="02010401010101010101" pitchFamily="2" charset="-79"/>
              </a:rPr>
              <a:t>וְחָכְמָתוֹ שֶׁלּוֹ אֶל מוּל חֲבֵרוֹ כְּדֵי שֶׁיֵּרָאֶה מִכָּךְ אֵיךְ שֶׁהוּא </a:t>
            </a:r>
            <a:r>
              <a:rPr lang="he-IL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>מְכֻבָּד וַחֲבֵרוֹ בָּזוּי</a:t>
            </a:r>
            <a:r>
              <a:rPr lang="en-US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/>
            </a:r>
            <a:br>
              <a:rPr lang="en-US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</a:br>
            <a:r>
              <a:rPr lang="he-IL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>(</a:t>
            </a:r>
            <a:r>
              <a:rPr lang="he-IL" sz="2800" b="1" dirty="0" err="1" smtClean="0">
                <a:latin typeface="Guttman Vilna" panose="02010401010101010101" pitchFamily="2" charset="-79"/>
                <a:cs typeface="Guttman Vilna" panose="02010401010101010101" pitchFamily="2" charset="-79"/>
              </a:rPr>
              <a:t>אֲפִלּו</a:t>
            </a:r>
            <a:r>
              <a:rPr lang="he-IL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>ּ </a:t>
            </a:r>
            <a:r>
              <a:rPr lang="he-IL" sz="2800" b="1" dirty="0">
                <a:latin typeface="Guttman Vilna" panose="02010401010101010101" pitchFamily="2" charset="-79"/>
                <a:cs typeface="Guttman Vilna" panose="02010401010101010101" pitchFamily="2" charset="-79"/>
              </a:rPr>
              <a:t>לֹא אָמַר זֹאת </a:t>
            </a:r>
            <a:r>
              <a:rPr lang="he-IL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>בְּפֵרוּשׁ). </a:t>
            </a:r>
            <a:r>
              <a:rPr lang="en-US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/>
            </a:r>
            <a:br>
              <a:rPr lang="en-US" sz="28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</a:br>
            <a:r>
              <a:rPr lang="he-IL" sz="20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>(סְעִיף </a:t>
            </a:r>
            <a:r>
              <a:rPr lang="he-IL" sz="2000" b="1" dirty="0" err="1" smtClean="0">
                <a:latin typeface="Guttman Vilna" panose="02010401010101010101" pitchFamily="2" charset="-79"/>
                <a:cs typeface="Guttman Vilna" panose="02010401010101010101" pitchFamily="2" charset="-79"/>
              </a:rPr>
              <a:t>יב</a:t>
            </a:r>
            <a:r>
              <a:rPr lang="he-IL" sz="2000" b="1" dirty="0" smtClean="0">
                <a:latin typeface="Guttman Vilna" panose="02010401010101010101" pitchFamily="2" charset="-79"/>
                <a:cs typeface="Guttman Vilna" panose="02010401010101010101" pitchFamily="2" charset="-79"/>
              </a:rPr>
              <a:t>)</a:t>
            </a:r>
            <a:endParaRPr lang="he-IL" sz="2800" b="1" dirty="0">
              <a:latin typeface="Guttman Vilna" panose="02010401010101010101" pitchFamily="2" charset="-79"/>
              <a:cs typeface="Guttman Vilna" panose="02010401010101010101" pitchFamily="2" charset="-79"/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11468100" y="0"/>
            <a:ext cx="7261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>
                <a:solidFill>
                  <a:prstClr val="white"/>
                </a:solidFill>
              </a:rPr>
              <a:t>ב"ה</a:t>
            </a: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21"/>
          <a:stretch/>
        </p:blipFill>
        <p:spPr>
          <a:xfrm>
            <a:off x="11363595" y="5748841"/>
            <a:ext cx="802037" cy="73982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מלבן 7"/>
          <p:cNvSpPr/>
          <p:nvPr/>
        </p:nvSpPr>
        <p:spPr>
          <a:xfrm>
            <a:off x="6069632" y="648866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e-IL" dirty="0">
                <a:solidFill>
                  <a:prstClr val="white">
                    <a:lumMod val="65000"/>
                  </a:prstClr>
                </a:solidFill>
              </a:rPr>
              <a:t>הלכות בין אדם לחברו  </a:t>
            </a:r>
          </a:p>
        </p:txBody>
      </p:sp>
    </p:spTree>
    <p:extLst>
      <p:ext uri="{BB962C8B-B14F-4D97-AF65-F5344CB8AC3E}">
        <p14:creationId xmlns:p14="http://schemas.microsoft.com/office/powerpoint/2010/main" val="3474229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048327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>
              <a:solidFill>
                <a:srgbClr val="AB276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1048327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he-IL">
              <a:solidFill>
                <a:srgbClr val="AB276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2208" y="325770"/>
            <a:ext cx="12191999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he-IL" sz="4400" dirty="0">
                <a:solidFill>
                  <a:prstClr val="white"/>
                </a:solidFill>
                <a:latin typeface="David" panose="020E0502060401010101" pitchFamily="34" charset="-79"/>
                <a:cs typeface="NS_Kolya2Bold"/>
              </a:rPr>
              <a:t>מהו ה'מתכבד בקלון חברו'?</a:t>
            </a:r>
          </a:p>
        </p:txBody>
      </p:sp>
      <p:sp>
        <p:nvSpPr>
          <p:cNvPr id="9" name="מלבן 8"/>
          <p:cNvSpPr/>
          <p:nvPr/>
        </p:nvSpPr>
        <p:spPr>
          <a:xfrm>
            <a:off x="11468100" y="0"/>
            <a:ext cx="7261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>
                <a:solidFill>
                  <a:prstClr val="white"/>
                </a:solidFill>
              </a:rPr>
              <a:t>ב"ה</a:t>
            </a:r>
          </a:p>
        </p:txBody>
      </p:sp>
      <p:sp>
        <p:nvSpPr>
          <p:cNvPr id="8" name="יהלום 7"/>
          <p:cNvSpPr/>
          <p:nvPr/>
        </p:nvSpPr>
        <p:spPr>
          <a:xfrm>
            <a:off x="6484632" y="2962801"/>
            <a:ext cx="4608000" cy="2448000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he-IL" sz="2800" dirty="0">
                <a:solidFill>
                  <a:prstClr val="white"/>
                </a:solidFill>
              </a:rPr>
              <a:t>להתעלם מחבר שמביישים אותו</a:t>
            </a:r>
          </a:p>
        </p:txBody>
      </p:sp>
      <p:sp>
        <p:nvSpPr>
          <p:cNvPr id="10" name="יהלום 9"/>
          <p:cNvSpPr/>
          <p:nvPr/>
        </p:nvSpPr>
        <p:spPr>
          <a:xfrm>
            <a:off x="1383666" y="2962801"/>
            <a:ext cx="4608000" cy="2448000"/>
          </a:xfrm>
          <a:prstGeom prst="diamond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he-IL" sz="2800" dirty="0">
                <a:solidFill>
                  <a:prstClr val="white"/>
                </a:solidFill>
              </a:rPr>
              <a:t>לכבד חברים בהכנסת אורחים</a:t>
            </a:r>
          </a:p>
        </p:txBody>
      </p:sp>
      <p:sp>
        <p:nvSpPr>
          <p:cNvPr id="11" name="יהלום 10"/>
          <p:cNvSpPr/>
          <p:nvPr/>
        </p:nvSpPr>
        <p:spPr>
          <a:xfrm>
            <a:off x="3989286" y="4373270"/>
            <a:ext cx="4608000" cy="2448000"/>
          </a:xfrm>
          <a:prstGeom prst="diamond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he-IL" sz="2800" dirty="0">
                <a:solidFill>
                  <a:prstClr val="white"/>
                </a:solidFill>
              </a:rPr>
              <a:t>לסרב לעזור לחבר שרוצה עזרה בשיעורי בית</a:t>
            </a:r>
          </a:p>
        </p:txBody>
      </p:sp>
      <p:sp>
        <p:nvSpPr>
          <p:cNvPr id="4" name="יהלום 3"/>
          <p:cNvSpPr/>
          <p:nvPr/>
        </p:nvSpPr>
        <p:spPr>
          <a:xfrm>
            <a:off x="3989286" y="1533782"/>
            <a:ext cx="4608000" cy="2448000"/>
          </a:xfrm>
          <a:prstGeom prst="diamond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he-IL" sz="2800" dirty="0">
                <a:solidFill>
                  <a:prstClr val="white"/>
                </a:solidFill>
              </a:rPr>
              <a:t>ליהנות </a:t>
            </a:r>
            <a:r>
              <a:rPr lang="en-US" sz="2800" dirty="0">
                <a:solidFill>
                  <a:prstClr val="white"/>
                </a:solidFill>
              </a:rPr>
              <a:t/>
            </a:r>
            <a:br>
              <a:rPr lang="en-US" sz="2800" dirty="0">
                <a:solidFill>
                  <a:prstClr val="white"/>
                </a:solidFill>
              </a:rPr>
            </a:br>
            <a:r>
              <a:rPr lang="he-IL" sz="2800" dirty="0">
                <a:solidFill>
                  <a:prstClr val="white"/>
                </a:solidFill>
              </a:rPr>
              <a:t>ולהרוויח על חשבון הבושה של אדם אחר</a:t>
            </a:r>
          </a:p>
        </p:txBody>
      </p:sp>
      <p:pic>
        <p:nvPicPr>
          <p:cNvPr id="3074" name="Picture 2" descr="https://static.vecteezy.com/system/resources/previews/000/094/785/original/free-question-mark-icon-vector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56" t="52036" r="59480" b="24641"/>
          <a:stretch/>
        </p:blipFill>
        <p:spPr bwMode="auto">
          <a:xfrm>
            <a:off x="9079218" y="-6408"/>
            <a:ext cx="2635193" cy="2764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תמונה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21"/>
          <a:stretch/>
        </p:blipFill>
        <p:spPr>
          <a:xfrm>
            <a:off x="11363595" y="5748841"/>
            <a:ext cx="802037" cy="739827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מלבן 12"/>
          <p:cNvSpPr/>
          <p:nvPr/>
        </p:nvSpPr>
        <p:spPr>
          <a:xfrm>
            <a:off x="6069632" y="648866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e-IL" dirty="0">
                <a:solidFill>
                  <a:prstClr val="white">
                    <a:lumMod val="65000"/>
                  </a:prstClr>
                </a:solidFill>
              </a:rPr>
              <a:t>הלכות בין אדם לחברו  </a:t>
            </a:r>
          </a:p>
        </p:txBody>
      </p:sp>
      <p:pic>
        <p:nvPicPr>
          <p:cNvPr id="14" name="Picture 2" descr="תוצאת תמונה עבור ‪X‬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6197" y="3731539"/>
            <a:ext cx="910524" cy="910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תוצאת תמונה עבור ‪X‬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107" y="3731539"/>
            <a:ext cx="910524" cy="910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תוצאת תמונה עבור ‪X‬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271" y="5382400"/>
            <a:ext cx="910524" cy="910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תמונה קשורה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271" y="1622121"/>
            <a:ext cx="1695451" cy="169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929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6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3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4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mph" presetSubtype="0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1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2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4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8" grpId="1" animBg="1"/>
      <p:bldP spid="10" grpId="0" animBg="1"/>
      <p:bldP spid="10" grpId="1" animBg="1"/>
      <p:bldP spid="11" grpId="0" animBg="1"/>
      <p:bldP spid="11" grpId="1" animBg="1"/>
      <p:bldP spid="4" grpId="0" animBg="1"/>
      <p:bldP spid="4" grpId="1" animBg="1"/>
      <p:bldP spid="4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מלבן מעוגל 11"/>
          <p:cNvSpPr/>
          <p:nvPr/>
        </p:nvSpPr>
        <p:spPr>
          <a:xfrm>
            <a:off x="3353866" y="2241248"/>
            <a:ext cx="2556000" cy="18000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0" rIns="0" bIns="0" rtlCol="1" anchor="ctr"/>
          <a:lstStyle/>
          <a:p>
            <a:pPr algn="ctr"/>
            <a:r>
              <a:rPr lang="he-IL" sz="2100" dirty="0">
                <a:solidFill>
                  <a:srgbClr val="AB2769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אחרי פורים סיפרתי לכולן כמה משלוחי מנות קיבלתי! תראו את אחותי, היא קיבלה רק אחד... </a:t>
            </a:r>
          </a:p>
        </p:txBody>
      </p:sp>
      <p:sp>
        <p:nvSpPr>
          <p:cNvPr id="15" name="מלבן מעוגל 14"/>
          <p:cNvSpPr/>
          <p:nvPr/>
        </p:nvSpPr>
        <p:spPr>
          <a:xfrm>
            <a:off x="3353866" y="4378095"/>
            <a:ext cx="2556000" cy="180000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0" rIns="0" bIns="0" rtlCol="1" anchor="ctr"/>
          <a:lstStyle/>
          <a:p>
            <a:pPr algn="ctr"/>
            <a:r>
              <a:rPr lang="he-IL" sz="2100" dirty="0">
                <a:solidFill>
                  <a:srgbClr val="AB2769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בטעות לבשתי את הגרביים הפוך, וצחקו עלי בכיתה. הצבעתי על מיכל: אבל תראו אותה! הגרביים שלה בכלל לא זוג! כולן צחקו....</a:t>
            </a:r>
          </a:p>
        </p:txBody>
      </p:sp>
      <p:sp>
        <p:nvSpPr>
          <p:cNvPr id="4" name="מלבן מעוגל 3"/>
          <p:cNvSpPr/>
          <p:nvPr/>
        </p:nvSpPr>
        <p:spPr>
          <a:xfrm>
            <a:off x="6071160" y="2224466"/>
            <a:ext cx="2556000" cy="18000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rtlCol="1" anchor="ctr"/>
          <a:lstStyle/>
          <a:p>
            <a:pPr algn="ctr"/>
            <a:r>
              <a:rPr lang="he-IL" sz="2100" dirty="0">
                <a:solidFill>
                  <a:srgbClr val="AB2769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סיפרתי לחברים שקיבלתי במבחן ציון נמוך, אבל חיים ממש נכשל!</a:t>
            </a:r>
            <a:endParaRPr lang="en-US" sz="2100" dirty="0">
              <a:solidFill>
                <a:srgbClr val="AB2769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1" name="מלבן מעוגל 10"/>
          <p:cNvSpPr/>
          <p:nvPr/>
        </p:nvSpPr>
        <p:spPr>
          <a:xfrm>
            <a:off x="8807595" y="2241248"/>
            <a:ext cx="2556000" cy="1800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rtlCol="1" anchor="ctr"/>
          <a:lstStyle/>
          <a:p>
            <a:pPr algn="ctr"/>
            <a:r>
              <a:rPr lang="he-IL" sz="2100" dirty="0">
                <a:solidFill>
                  <a:srgbClr val="AB2769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אחותי הקטנה ביקשה ממני עזרה בשיעורי בית, סירבתי. אין לי זמן כעת!</a:t>
            </a:r>
          </a:p>
        </p:txBody>
      </p:sp>
      <p:sp>
        <p:nvSpPr>
          <p:cNvPr id="10" name="מלבן מעוגל 9"/>
          <p:cNvSpPr/>
          <p:nvPr/>
        </p:nvSpPr>
        <p:spPr>
          <a:xfrm>
            <a:off x="614005" y="4335039"/>
            <a:ext cx="2556000" cy="18000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rtlCol="1" anchor="ctr"/>
          <a:lstStyle/>
          <a:p>
            <a:pPr algn="ctr"/>
            <a:r>
              <a:rPr lang="he-IL" sz="2100" dirty="0">
                <a:solidFill>
                  <a:srgbClr val="AB2769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הייתי באמצע לפתור תרגילים, וחברה שאלה אותי שאלה. עניתי לה בחוסר סבלנות!</a:t>
            </a:r>
          </a:p>
        </p:txBody>
      </p:sp>
      <p:sp>
        <p:nvSpPr>
          <p:cNvPr id="13" name="מלבן מעוגל 12"/>
          <p:cNvSpPr/>
          <p:nvPr/>
        </p:nvSpPr>
        <p:spPr>
          <a:xfrm>
            <a:off x="8788454" y="4335039"/>
            <a:ext cx="2556000" cy="1800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rtlCol="1" anchor="ctr"/>
          <a:lstStyle/>
          <a:p>
            <a:pPr algn="ctr"/>
            <a:r>
              <a:rPr lang="he-IL" sz="2100" dirty="0">
                <a:solidFill>
                  <a:srgbClr val="AB2769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חבר העליב אותי בהפסקה ואחר כך ביקש סליחה. לא הסכמתי לסלוח לו!</a:t>
            </a:r>
          </a:p>
        </p:txBody>
      </p:sp>
      <p:sp>
        <p:nvSpPr>
          <p:cNvPr id="14" name="מלבן מעוגל 13"/>
          <p:cNvSpPr/>
          <p:nvPr/>
        </p:nvSpPr>
        <p:spPr>
          <a:xfrm>
            <a:off x="614005" y="2241248"/>
            <a:ext cx="2556000" cy="180000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tIns="0" rIns="0" bIns="0" rtlCol="1" anchor="ctr"/>
          <a:lstStyle/>
          <a:p>
            <a:pPr algn="ctr"/>
            <a:r>
              <a:rPr lang="he-IL" sz="2100" dirty="0">
                <a:solidFill>
                  <a:srgbClr val="AB2769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השכן מלמטה רצה לבוא לשחק אצלנו, לא התאים לי היום. אולי בפעם אחרת...</a:t>
            </a:r>
          </a:p>
        </p:txBody>
      </p:sp>
      <p:sp>
        <p:nvSpPr>
          <p:cNvPr id="19" name="מלבן מעוגל 18"/>
          <p:cNvSpPr/>
          <p:nvPr/>
        </p:nvSpPr>
        <p:spPr>
          <a:xfrm>
            <a:off x="6071160" y="4378095"/>
            <a:ext cx="2556000" cy="1800000"/>
          </a:xfrm>
          <a:prstGeom prst="roundRect">
            <a:avLst/>
          </a:prstGeom>
          <a:gradFill>
            <a:gsLst>
              <a:gs pos="0">
                <a:srgbClr val="FFFFA3"/>
              </a:gs>
              <a:gs pos="50000">
                <a:srgbClr val="FDFED6"/>
              </a:gs>
              <a:gs pos="100000">
                <a:srgbClr val="FFFFA3"/>
              </a:gs>
            </a:gsLst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rtlCol="1" anchor="ctr"/>
          <a:lstStyle/>
          <a:p>
            <a:pPr algn="ctr"/>
            <a:r>
              <a:rPr lang="he-IL" sz="2100" dirty="0">
                <a:solidFill>
                  <a:srgbClr val="AB2769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שיחקנו באולינג, ורק אני הצלחתי לקלוע. יוסי לא קלע אפילו פעם אחת! סיפרתי לכולם איך אני הצלחתי ויוסי לא...</a:t>
            </a:r>
            <a:endParaRPr lang="en-US" sz="2100" dirty="0">
              <a:solidFill>
                <a:srgbClr val="AB2769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20" name="תמונה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943" t="15425" r="49998" b="52473"/>
          <a:stretch/>
        </p:blipFill>
        <p:spPr>
          <a:xfrm>
            <a:off x="3357798" y="2241249"/>
            <a:ext cx="2622088" cy="1953380"/>
          </a:xfrm>
          <a:prstGeom prst="roundRect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1" name="תמונה 2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942" t="49541" r="48765" b="19624"/>
          <a:stretch/>
        </p:blipFill>
        <p:spPr>
          <a:xfrm>
            <a:off x="3335893" y="4317167"/>
            <a:ext cx="2675163" cy="1876252"/>
          </a:xfrm>
          <a:prstGeom prst="roundRect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2" name="תמונה 2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79" t="15425" r="-11697" b="52095"/>
          <a:stretch/>
        </p:blipFill>
        <p:spPr>
          <a:xfrm>
            <a:off x="6023429" y="2218369"/>
            <a:ext cx="2603731" cy="1976259"/>
          </a:xfrm>
          <a:prstGeom prst="roundRect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" name="תמונה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41" t="50403" r="-11698" b="19623"/>
          <a:stretch/>
        </p:blipFill>
        <p:spPr>
          <a:xfrm>
            <a:off x="6071016" y="4354286"/>
            <a:ext cx="2575285" cy="1823809"/>
          </a:xfrm>
          <a:prstGeom prst="roundRect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72008" y="155108"/>
            <a:ext cx="12192000" cy="115201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he-IL" sz="4400" b="1" dirty="0" smtClean="0">
                <a:solidFill>
                  <a:schemeClr val="bg1"/>
                </a:solidFill>
                <a:latin typeface="David" panose="020E0502060401010101" pitchFamily="34" charset="-79"/>
                <a:cs typeface="+mj-cs"/>
              </a:rPr>
              <a:t>אלו מקרים מתארים את המושג</a:t>
            </a:r>
            <a:r>
              <a:rPr lang="en-US" sz="4400" b="1" dirty="0" smtClean="0">
                <a:solidFill>
                  <a:schemeClr val="bg1"/>
                </a:solidFill>
                <a:latin typeface="David" panose="020E0502060401010101" pitchFamily="34" charset="-79"/>
                <a:cs typeface="+mj-cs"/>
              </a:rPr>
              <a:t/>
            </a:r>
            <a:br>
              <a:rPr lang="en-US" sz="4400" b="1" dirty="0" smtClean="0">
                <a:solidFill>
                  <a:schemeClr val="bg1"/>
                </a:solidFill>
                <a:latin typeface="David" panose="020E0502060401010101" pitchFamily="34" charset="-79"/>
                <a:cs typeface="+mj-cs"/>
              </a:rPr>
            </a:br>
            <a:r>
              <a:rPr lang="he-IL" sz="4400" b="1" dirty="0" smtClean="0">
                <a:solidFill>
                  <a:schemeClr val="bg1"/>
                </a:solidFill>
                <a:latin typeface="David" panose="020E0502060401010101" pitchFamily="34" charset="-79"/>
                <a:cs typeface="+mj-cs"/>
              </a:rPr>
              <a:t>"להתכבד בקלון חברו"?</a:t>
            </a:r>
            <a:endParaRPr lang="he-IL" sz="4400" b="1" dirty="0">
              <a:solidFill>
                <a:schemeClr val="bg1"/>
              </a:solidFill>
              <a:latin typeface="David" panose="020E0502060401010101" pitchFamily="34" charset="-79"/>
              <a:cs typeface="+mj-cs"/>
            </a:endParaRPr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21"/>
          <a:stretch/>
        </p:blipFill>
        <p:spPr>
          <a:xfrm>
            <a:off x="11363595" y="5748841"/>
            <a:ext cx="802037" cy="73982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מלבן 6"/>
          <p:cNvSpPr/>
          <p:nvPr/>
        </p:nvSpPr>
        <p:spPr>
          <a:xfrm>
            <a:off x="6069632" y="648866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e-IL" dirty="0">
                <a:solidFill>
                  <a:prstClr val="white">
                    <a:lumMod val="65000"/>
                  </a:prstClr>
                </a:solidFill>
              </a:rPr>
              <a:t>הלכות בין אדם לחברו  </a:t>
            </a:r>
          </a:p>
        </p:txBody>
      </p:sp>
      <p:sp>
        <p:nvSpPr>
          <p:cNvPr id="8" name="מלבן 7"/>
          <p:cNvSpPr/>
          <p:nvPr/>
        </p:nvSpPr>
        <p:spPr>
          <a:xfrm>
            <a:off x="11468100" y="0"/>
            <a:ext cx="7261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>
                <a:solidFill>
                  <a:prstClr val="white"/>
                </a:solidFill>
              </a:rPr>
              <a:t>ב"ה</a:t>
            </a:r>
          </a:p>
        </p:txBody>
      </p:sp>
    </p:spTree>
    <p:extLst>
      <p:ext uri="{BB962C8B-B14F-4D97-AF65-F5344CB8AC3E}">
        <p14:creationId xmlns:p14="http://schemas.microsoft.com/office/powerpoint/2010/main" val="3714170385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צליל תקוע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צליל תקוע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5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צליל תקוע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2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63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צליל תקוע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13" grpId="0" animBg="1"/>
      <p:bldP spid="14" grpId="0" animBg="1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-249382" y="1"/>
            <a:ext cx="1244138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356764" y="0"/>
            <a:ext cx="4835236" cy="6858000"/>
          </a:xfrm>
          <a:prstGeom prst="rect">
            <a:avLst/>
          </a:prstGeom>
          <a:solidFill>
            <a:srgbClr val="E0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80936" y="515447"/>
            <a:ext cx="4398818" cy="547842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7000" dirty="0">
                <a:solidFill>
                  <a:prstClr val="white"/>
                </a:solidFill>
                <a:cs typeface="NS_Kolya2Bold"/>
              </a:rPr>
              <a:t>באהבת ישראל</a:t>
            </a:r>
          </a:p>
          <a:p>
            <a:pPr algn="ctr"/>
            <a:r>
              <a:rPr lang="he-IL" sz="7000" dirty="0">
                <a:solidFill>
                  <a:prstClr val="white"/>
                </a:solidFill>
                <a:cs typeface="NS_Kolya2Bold"/>
              </a:rPr>
              <a:t>נביא</a:t>
            </a:r>
          </a:p>
          <a:p>
            <a:pPr algn="ctr"/>
            <a:r>
              <a:rPr lang="he-IL" sz="7000" dirty="0">
                <a:solidFill>
                  <a:prstClr val="white"/>
                </a:solidFill>
                <a:cs typeface="NS_Kolya2Bold"/>
              </a:rPr>
              <a:t>את</a:t>
            </a:r>
          </a:p>
          <a:p>
            <a:pPr algn="ctr"/>
            <a:r>
              <a:rPr lang="he-IL" sz="7000" dirty="0">
                <a:solidFill>
                  <a:prstClr val="white"/>
                </a:solidFill>
                <a:cs typeface="NS_Kolya2Bold"/>
              </a:rPr>
              <a:t>הגואל!</a:t>
            </a:r>
          </a:p>
        </p:txBody>
      </p:sp>
      <p:sp>
        <p:nvSpPr>
          <p:cNvPr id="9" name="מלבן 8"/>
          <p:cNvSpPr/>
          <p:nvPr/>
        </p:nvSpPr>
        <p:spPr>
          <a:xfrm>
            <a:off x="11468100" y="0"/>
            <a:ext cx="7261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>
                <a:solidFill>
                  <a:prstClr val="white"/>
                </a:solidFill>
              </a:rPr>
              <a:t>ב"ה</a:t>
            </a:r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21"/>
          <a:stretch/>
        </p:blipFill>
        <p:spPr>
          <a:xfrm>
            <a:off x="11363595" y="5748841"/>
            <a:ext cx="802037" cy="739827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מלבן 10"/>
          <p:cNvSpPr/>
          <p:nvPr/>
        </p:nvSpPr>
        <p:spPr>
          <a:xfrm>
            <a:off x="6069632" y="648866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e-IL" dirty="0">
                <a:solidFill>
                  <a:prstClr val="white">
                    <a:lumMod val="65000"/>
                  </a:prstClr>
                </a:solidFill>
              </a:rPr>
              <a:t>הלכות בין אדם לחברו  </a:t>
            </a:r>
          </a:p>
        </p:txBody>
      </p:sp>
      <p:pic>
        <p:nvPicPr>
          <p:cNvPr id="12" name="תמונה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4" t="15425" r="1025" b="19624"/>
          <a:stretch/>
        </p:blipFill>
        <p:spPr>
          <a:xfrm>
            <a:off x="601210" y="523525"/>
            <a:ext cx="5979468" cy="5817316"/>
          </a:xfrm>
          <a:prstGeom prst="roundRect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softEdge rad="63500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40359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ales Direction 16X9">
  <a:themeElements>
    <a:clrScheme name="התאמה אישית 14">
      <a:dk1>
        <a:srgbClr val="AB2769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רשת">
      <a:majorFont>
        <a:latin typeface="Book Antiqua"/>
        <a:ea typeface=""/>
        <a:cs typeface="NS_Kolya2Bold"/>
      </a:majorFont>
      <a:minorFont>
        <a:latin typeface="Book Antiqua"/>
        <a:ea typeface=""/>
        <a:cs typeface="NS_Kolya2Reg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lesDirection_16x9_TP103431346" id="{411E5A8E-B7E2-4949-ABBE-12E7BFB9BBF1}" vid="{A495A21B-6C04-47FB-8BB1-3416095DE0D8}"/>
    </a:ext>
  </a:extLst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375</Words>
  <Application>Microsoft Office PowerPoint</Application>
  <PresentationFormat>מסך רחב</PresentationFormat>
  <Paragraphs>71</Paragraphs>
  <Slides>11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14</vt:i4>
      </vt:variant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11</vt:i4>
      </vt:variant>
    </vt:vector>
  </HeadingPairs>
  <TitlesOfParts>
    <vt:vector size="27" baseType="lpstr">
      <vt:lpstr>NS_Kolya2Reg</vt:lpstr>
      <vt:lpstr>Tahoma</vt:lpstr>
      <vt:lpstr>Kapriza</vt:lpstr>
      <vt:lpstr>Guttman Keren</vt:lpstr>
      <vt:lpstr>David</vt:lpstr>
      <vt:lpstr>Guttman Vilna</vt:lpstr>
      <vt:lpstr>Kulya</vt:lpstr>
      <vt:lpstr>NS_Kolya2Bold</vt:lpstr>
      <vt:lpstr>Guttman Drogolin</vt:lpstr>
      <vt:lpstr>Calibri Light</vt:lpstr>
      <vt:lpstr>Book Antiqua</vt:lpstr>
      <vt:lpstr>Calibri</vt:lpstr>
      <vt:lpstr>Times New Roman</vt:lpstr>
      <vt:lpstr>Arial</vt:lpstr>
      <vt:lpstr>ערכת נושא Office</vt:lpstr>
      <vt:lpstr>Sales Direction 16X9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פרק א' בספר 'הלכות והליכות' – הלכות אהבת ישראל:</vt:lpstr>
      <vt:lpstr>מצגת של PowerPoint</vt:lpstr>
      <vt:lpstr>מצגת של PowerPoint</vt:lpstr>
      <vt:lpstr>מצגת של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Mendy Havlin</dc:creator>
  <cp:lastModifiedBy>אשכילה בית הוצאה לאור</cp:lastModifiedBy>
  <cp:revision>10</cp:revision>
  <dcterms:created xsi:type="dcterms:W3CDTF">2017-03-29T20:21:38Z</dcterms:created>
  <dcterms:modified xsi:type="dcterms:W3CDTF">2017-04-20T17:04:03Z</dcterms:modified>
  <cp:contentStatus/>
</cp:coreProperties>
</file>