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9906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6" roundtripDataSignature="AMtx7mj5ecEUJyHhsP9zwXLno/H2YQir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שקופית כותרת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כותרת ותוכן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כותרת מקטע עליונה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שני תכנים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השוואה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כותרת בלבד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ריק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תוכן עם כיתוב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תמונה עם כיתוב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כותרת וטקסט אנכי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כותרת אנכית וטקסט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:\תמונות\אומנות מרוכז\מסגרות\תמונה1.emf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78968" y="50800"/>
            <a:ext cx="2362199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78968" y="1138238"/>
            <a:ext cx="2357437" cy="9985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86" name="Google Shape;8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10718" y="443706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87" name="Google Shape;8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78968" y="330041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78968" y="2243138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78968" y="5632450"/>
            <a:ext cx="2357437" cy="99853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29066" y="50800"/>
            <a:ext cx="2362200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1" name="Google Shape;9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29066" y="1138238"/>
            <a:ext cx="2357437" cy="9985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2" name="Google Shape;92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60816" y="443706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29066" y="330041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4" name="Google Shape;9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29066" y="2243138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5" name="Google Shape;9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29066" y="5632450"/>
            <a:ext cx="2357437" cy="99853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6" name="Google Shape;9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2429" y="50800"/>
            <a:ext cx="2362200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7" name="Google Shape;9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2429" y="1138238"/>
            <a:ext cx="2357437" cy="9985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8" name="Google Shape;9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14179" y="443706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99" name="Google Shape;9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2429" y="330041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0" name="Google Shape;10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2429" y="2243138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1" name="Google Shape;10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2429" y="5632450"/>
            <a:ext cx="2357437" cy="99853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2" name="Google Shape;10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670" y="50800"/>
            <a:ext cx="2362200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3" name="Google Shape;10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670" y="1138238"/>
            <a:ext cx="2357437" cy="9985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4" name="Google Shape;10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3420" y="443706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5" name="Google Shape;10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670" y="3300413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6" name="Google Shape;10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670" y="2243138"/>
            <a:ext cx="2357437" cy="1000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:\תמונות\אומנות מרוכז\מסגרות\תמונה1.emf" id="107" name="Google Shape;10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670" y="5632450"/>
            <a:ext cx="2357437" cy="998538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"/>
          <p:cNvSpPr txBox="1"/>
          <p:nvPr/>
        </p:nvSpPr>
        <p:spPr>
          <a:xfrm>
            <a:off x="7552100" y="1426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7550438" y="127952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5104550" y="222663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5102175" y="1318838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7582188" y="23904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5102175" y="23904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 txBox="1"/>
          <p:nvPr/>
        </p:nvSpPr>
        <p:spPr>
          <a:xfrm>
            <a:off x="5102175" y="351197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7550438" y="351197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</a:t>
            </a: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"/>
          <p:cNvSpPr txBox="1"/>
          <p:nvPr/>
        </p:nvSpPr>
        <p:spPr>
          <a:xfrm>
            <a:off x="7550438" y="4572213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5133925" y="46383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7550438" y="580352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5102175" y="576462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"/>
          <p:cNvSpPr txBox="1"/>
          <p:nvPr/>
        </p:nvSpPr>
        <p:spPr>
          <a:xfrm>
            <a:off x="2669225" y="22267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"/>
          <p:cNvSpPr txBox="1"/>
          <p:nvPr/>
        </p:nvSpPr>
        <p:spPr>
          <a:xfrm>
            <a:off x="2666838" y="1309113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 txBox="1"/>
          <p:nvPr/>
        </p:nvSpPr>
        <p:spPr>
          <a:xfrm>
            <a:off x="2666838" y="23904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2666838" y="3413738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"/>
          <p:cNvSpPr txBox="1"/>
          <p:nvPr/>
        </p:nvSpPr>
        <p:spPr>
          <a:xfrm>
            <a:off x="2698588" y="45621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"/>
          <p:cNvSpPr txBox="1"/>
          <p:nvPr/>
        </p:nvSpPr>
        <p:spPr>
          <a:xfrm>
            <a:off x="2753388" y="578665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208000" y="22267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"/>
          <p:cNvSpPr txBox="1"/>
          <p:nvPr/>
        </p:nvSpPr>
        <p:spPr>
          <a:xfrm>
            <a:off x="205625" y="1318838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"/>
          <p:cNvSpPr txBox="1"/>
          <p:nvPr/>
        </p:nvSpPr>
        <p:spPr>
          <a:xfrm>
            <a:off x="205625" y="24313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"/>
          <p:cNvSpPr txBox="1"/>
          <p:nvPr/>
        </p:nvSpPr>
        <p:spPr>
          <a:xfrm>
            <a:off x="205625" y="3434188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"/>
          <p:cNvSpPr txBox="1"/>
          <p:nvPr/>
        </p:nvSpPr>
        <p:spPr>
          <a:xfrm>
            <a:off x="237375" y="4562100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"/>
          <p:cNvSpPr txBox="1"/>
          <p:nvPr/>
        </p:nvSpPr>
        <p:spPr>
          <a:xfrm>
            <a:off x="205625" y="5783675"/>
            <a:ext cx="2014500" cy="6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משה אהרן &amp; ליאת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w-IL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מאורסים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ערכת נושא Office">
  <a:themeElements>
    <a:clrScheme name="ערכת נושא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2021-04-11T20:03:06Z</dcterms:created>
  <dc:creator>הדסה וקסלר</dc:creator>
</cp:coreProperties>
</file>