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60" r:id="rId1"/>
  </p:sldMasterIdLst>
  <p:sldIdLst>
    <p:sldId id="256" r:id="rId2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5005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66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e-IL"/>
              <a:t>לחץ כדי לערוך סגנון כותרת משנה של תבנית בסיס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13A03-4663-49C1-9214-15B7DAABE586}" type="datetimeFigureOut">
              <a:rPr lang="he-IL" smtClean="0"/>
              <a:t>כ"ט/ניסן/תשפ"א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A1A5E-B35F-4FA9-99B8-2F438060C8B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3638795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13A03-4663-49C1-9214-15B7DAABE586}" type="datetimeFigureOut">
              <a:rPr lang="he-IL" smtClean="0"/>
              <a:t>כ"ט/ניסן/תשפ"א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A1A5E-B35F-4FA9-99B8-2F438060C8B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764746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13A03-4663-49C1-9214-15B7DAABE586}" type="datetimeFigureOut">
              <a:rPr lang="he-IL" smtClean="0"/>
              <a:t>כ"ט/ניסן/תשפ"א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A1A5E-B35F-4FA9-99B8-2F438060C8B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3654443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13A03-4663-49C1-9214-15B7DAABE586}" type="datetimeFigureOut">
              <a:rPr lang="he-IL" smtClean="0"/>
              <a:t>כ"ט/ניסן/תשפ"א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A1A5E-B35F-4FA9-99B8-2F438060C8B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1971268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13A03-4663-49C1-9214-15B7DAABE586}" type="datetimeFigureOut">
              <a:rPr lang="he-IL" smtClean="0"/>
              <a:t>כ"ט/ניסן/תשפ"א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A1A5E-B35F-4FA9-99B8-2F438060C8B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2345222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13A03-4663-49C1-9214-15B7DAABE586}" type="datetimeFigureOut">
              <a:rPr lang="he-IL" smtClean="0"/>
              <a:t>כ"ט/ניסן/תשפ"א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A1A5E-B35F-4FA9-99B8-2F438060C8B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710300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13A03-4663-49C1-9214-15B7DAABE586}" type="datetimeFigureOut">
              <a:rPr lang="he-IL" smtClean="0"/>
              <a:t>כ"ט/ניסן/תשפ"א</a:t>
            </a:fld>
            <a:endParaRPr lang="he-I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A1A5E-B35F-4FA9-99B8-2F438060C8B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3572625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13A03-4663-49C1-9214-15B7DAABE586}" type="datetimeFigureOut">
              <a:rPr lang="he-IL" smtClean="0"/>
              <a:t>כ"ט/ניסן/תשפ"א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A1A5E-B35F-4FA9-99B8-2F438060C8B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9622135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he-IL"/>
              <a:t>לחץ על הסמל כדי להוסיף תמונה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/>
              <a:t>לחץ כדי לערוך סגנונות טקסט של תבנית בסיס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13A03-4663-49C1-9214-15B7DAABE586}" type="datetimeFigureOut">
              <a:rPr lang="he-IL" smtClean="0"/>
              <a:t>כ"ט/ניסן/תשפ"א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A1A5E-B35F-4FA9-99B8-2F438060C8B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7228812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13A03-4663-49C1-9214-15B7DAABE586}" type="datetimeFigureOut">
              <a:rPr lang="he-IL" smtClean="0"/>
              <a:t>כ"ט/ניסן/תשפ"א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A1A5E-B35F-4FA9-99B8-2F438060C8B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1134025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913A03-4663-49C1-9214-15B7DAABE586}" type="datetimeFigureOut">
              <a:rPr lang="he-IL" smtClean="0"/>
              <a:t>כ"ט/ניסן/תשפ"א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AA1A5E-B35F-4FA9-99B8-2F438060C8B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1466651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e-IL"/>
              <a:t>לחץ כדי לערוך סגנון כותרת של תבנית בסיס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e-IL"/>
              <a:t>לחץ כדי לערוך סגנונות טקסט של תבנית בסיס</a:t>
            </a:r>
          </a:p>
          <a:p>
            <a:pPr lvl="1"/>
            <a:r>
              <a:rPr lang="he-IL"/>
              <a:t>רמה שנייה</a:t>
            </a:r>
          </a:p>
          <a:p>
            <a:pPr lvl="2"/>
            <a:r>
              <a:rPr lang="he-IL"/>
              <a:t>רמה שלישית</a:t>
            </a:r>
          </a:p>
          <a:p>
            <a:pPr lvl="3"/>
            <a:r>
              <a:rPr lang="he-IL"/>
              <a:t>רמה רביעית</a:t>
            </a:r>
          </a:p>
          <a:p>
            <a:pPr lvl="4"/>
            <a:r>
              <a:rPr lang="he-IL"/>
              <a:t>רמה חמישית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913A03-4663-49C1-9214-15B7DAABE586}" type="datetimeFigureOut">
              <a:rPr lang="he-IL" smtClean="0"/>
              <a:t>כ"ט/ניסן/תשפ"א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AA1A5E-B35F-4FA9-99B8-2F438060C8B8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2707656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:\תמונות\אומנות מרוכז\מסגרות\תמונה1.emf">
            <a:extLst>
              <a:ext uri="{FF2B5EF4-FFF2-40B4-BE49-F238E27FC236}">
                <a16:creationId xmlns:a16="http://schemas.microsoft.com/office/drawing/2014/main" id="{86D90E66-F4F7-4D29-8340-FB2729E15B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8968" y="50800"/>
            <a:ext cx="2362200" cy="100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H:\תמונות\אומנות מרוכז\מסגרות\תמונה1.emf">
            <a:extLst>
              <a:ext uri="{FF2B5EF4-FFF2-40B4-BE49-F238E27FC236}">
                <a16:creationId xmlns:a16="http://schemas.microsoft.com/office/drawing/2014/main" id="{FC62CBEE-8821-443B-8B1B-DD5F1219E4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8968" y="1138238"/>
            <a:ext cx="2357437" cy="998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H:\תמונות\אומנות מרוכז\מסגרות\תמונה1.emf">
            <a:extLst>
              <a:ext uri="{FF2B5EF4-FFF2-40B4-BE49-F238E27FC236}">
                <a16:creationId xmlns:a16="http://schemas.microsoft.com/office/drawing/2014/main" id="{DA4303C4-5A08-4298-B0C3-650DDF47F0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0718" y="4437063"/>
            <a:ext cx="2357437" cy="100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 descr="H:\תמונות\אומנות מרוכז\מסגרות\תמונה1.emf">
            <a:extLst>
              <a:ext uri="{FF2B5EF4-FFF2-40B4-BE49-F238E27FC236}">
                <a16:creationId xmlns:a16="http://schemas.microsoft.com/office/drawing/2014/main" id="{3A2EBBE8-FBB5-4A88-B748-F469883DAA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8968" y="3300413"/>
            <a:ext cx="2357437" cy="100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 descr="H:\תמונות\אומנות מרוכז\מסגרות\תמונה1.emf">
            <a:extLst>
              <a:ext uri="{FF2B5EF4-FFF2-40B4-BE49-F238E27FC236}">
                <a16:creationId xmlns:a16="http://schemas.microsoft.com/office/drawing/2014/main" id="{DCE31D2F-F778-46D5-B509-E14A67B182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8968" y="2243138"/>
            <a:ext cx="2357437" cy="100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 descr="H:\תמונות\אומנות מרוכז\מסגרות\תמונה1.emf">
            <a:extLst>
              <a:ext uri="{FF2B5EF4-FFF2-40B4-BE49-F238E27FC236}">
                <a16:creationId xmlns:a16="http://schemas.microsoft.com/office/drawing/2014/main" id="{C13ED33E-0305-4FF0-855F-FD378E2DFC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8968" y="5632450"/>
            <a:ext cx="2357437" cy="998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 descr="H:\תמונות\אומנות מרוכז\מסגרות\תמונה1.emf">
            <a:extLst>
              <a:ext uri="{FF2B5EF4-FFF2-40B4-BE49-F238E27FC236}">
                <a16:creationId xmlns:a16="http://schemas.microsoft.com/office/drawing/2014/main" id="{2967AFBC-F3CF-46A3-AFC8-7C44B12EA3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9066" y="50800"/>
            <a:ext cx="2362200" cy="100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 descr="H:\תמונות\אומנות מרוכז\מסגרות\תמונה1.emf">
            <a:extLst>
              <a:ext uri="{FF2B5EF4-FFF2-40B4-BE49-F238E27FC236}">
                <a16:creationId xmlns:a16="http://schemas.microsoft.com/office/drawing/2014/main" id="{7D4587E3-2B5F-4686-8296-75C0486427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9066" y="1138238"/>
            <a:ext cx="2357437" cy="998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" descr="H:\תמונות\אומנות מרוכז\מסגרות\תמונה1.emf">
            <a:extLst>
              <a:ext uri="{FF2B5EF4-FFF2-40B4-BE49-F238E27FC236}">
                <a16:creationId xmlns:a16="http://schemas.microsoft.com/office/drawing/2014/main" id="{9B7AA3A1-93EB-4226-8989-ABB60E63CF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0816" y="4437063"/>
            <a:ext cx="2357437" cy="100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" descr="H:\תמונות\אומנות מרוכז\מסגרות\תמונה1.emf">
            <a:extLst>
              <a:ext uri="{FF2B5EF4-FFF2-40B4-BE49-F238E27FC236}">
                <a16:creationId xmlns:a16="http://schemas.microsoft.com/office/drawing/2014/main" id="{45AAA980-2A74-42A8-86A1-F571EC2A83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9066" y="3300413"/>
            <a:ext cx="2357437" cy="100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 descr="H:\תמונות\אומנות מרוכז\מסגרות\תמונה1.emf">
            <a:extLst>
              <a:ext uri="{FF2B5EF4-FFF2-40B4-BE49-F238E27FC236}">
                <a16:creationId xmlns:a16="http://schemas.microsoft.com/office/drawing/2014/main" id="{5239626D-D7CB-4AC1-874F-8372543DCE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9066" y="2243138"/>
            <a:ext cx="2357437" cy="100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2" descr="H:\תמונות\אומנות מרוכז\מסגרות\תמונה1.emf">
            <a:extLst>
              <a:ext uri="{FF2B5EF4-FFF2-40B4-BE49-F238E27FC236}">
                <a16:creationId xmlns:a16="http://schemas.microsoft.com/office/drawing/2014/main" id="{5857D7E7-F397-40A5-9F23-ACD66009B5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9066" y="5632450"/>
            <a:ext cx="2357437" cy="998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2" descr="H:\תמונות\אומנות מרוכז\מסגרות\תמונה1.emf">
            <a:extLst>
              <a:ext uri="{FF2B5EF4-FFF2-40B4-BE49-F238E27FC236}">
                <a16:creationId xmlns:a16="http://schemas.microsoft.com/office/drawing/2014/main" id="{8E1B1BD3-6D7D-4D62-BD1A-1DF5879E15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2429" y="50800"/>
            <a:ext cx="2362200" cy="100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2" descr="H:\תמונות\אומנות מרוכז\מסגרות\תמונה1.emf">
            <a:extLst>
              <a:ext uri="{FF2B5EF4-FFF2-40B4-BE49-F238E27FC236}">
                <a16:creationId xmlns:a16="http://schemas.microsoft.com/office/drawing/2014/main" id="{22B50FAA-4D1D-4D89-AE36-D34FE075D6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2429" y="1138238"/>
            <a:ext cx="2357437" cy="998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2" descr="H:\תמונות\אומנות מרוכז\מסגרות\תמונה1.emf">
            <a:extLst>
              <a:ext uri="{FF2B5EF4-FFF2-40B4-BE49-F238E27FC236}">
                <a16:creationId xmlns:a16="http://schemas.microsoft.com/office/drawing/2014/main" id="{41876BBF-8784-4C77-83AD-177E9E0EB7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179" y="4437063"/>
            <a:ext cx="2357437" cy="100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2" descr="H:\תמונות\אומנות מרוכז\מסגרות\תמונה1.emf">
            <a:extLst>
              <a:ext uri="{FF2B5EF4-FFF2-40B4-BE49-F238E27FC236}">
                <a16:creationId xmlns:a16="http://schemas.microsoft.com/office/drawing/2014/main" id="{B1104886-7531-4D60-8CDE-ADBC6C2CB3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2429" y="3300413"/>
            <a:ext cx="2357437" cy="100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2" descr="H:\תמונות\אומנות מרוכז\מסגרות\תמונה1.emf">
            <a:extLst>
              <a:ext uri="{FF2B5EF4-FFF2-40B4-BE49-F238E27FC236}">
                <a16:creationId xmlns:a16="http://schemas.microsoft.com/office/drawing/2014/main" id="{DB4FA3DB-9B41-4E10-AA9C-3C05CB88AB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2429" y="2243138"/>
            <a:ext cx="2357437" cy="100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2" descr="H:\תמונות\אומנות מרוכז\מסגרות\תמונה1.emf">
            <a:extLst>
              <a:ext uri="{FF2B5EF4-FFF2-40B4-BE49-F238E27FC236}">
                <a16:creationId xmlns:a16="http://schemas.microsoft.com/office/drawing/2014/main" id="{1E3D22FB-2323-4354-8514-5319822029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2429" y="5632450"/>
            <a:ext cx="2357437" cy="998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2" descr="H:\תמונות\אומנות מרוכז\מסגרות\תמונה1.emf">
            <a:extLst>
              <a:ext uri="{FF2B5EF4-FFF2-40B4-BE49-F238E27FC236}">
                <a16:creationId xmlns:a16="http://schemas.microsoft.com/office/drawing/2014/main" id="{336CCB7D-BF94-424C-8853-97F97ADFC0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70" y="50800"/>
            <a:ext cx="2362200" cy="100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2" descr="H:\תמונות\אומנות מרוכז\מסגרות\תמונה1.emf">
            <a:extLst>
              <a:ext uri="{FF2B5EF4-FFF2-40B4-BE49-F238E27FC236}">
                <a16:creationId xmlns:a16="http://schemas.microsoft.com/office/drawing/2014/main" id="{EA80E681-A4D1-42F4-A29E-F796103B6D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70" y="1138238"/>
            <a:ext cx="2357437" cy="998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2" descr="H:\תמונות\אומנות מרוכז\מסגרות\תמונה1.emf">
            <a:extLst>
              <a:ext uri="{FF2B5EF4-FFF2-40B4-BE49-F238E27FC236}">
                <a16:creationId xmlns:a16="http://schemas.microsoft.com/office/drawing/2014/main" id="{F6EE6C5A-6C25-4145-8507-8E60FF2808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420" y="4437063"/>
            <a:ext cx="2357437" cy="100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2" descr="H:\תמונות\אומנות מרוכז\מסגרות\תמונה1.emf">
            <a:extLst>
              <a:ext uri="{FF2B5EF4-FFF2-40B4-BE49-F238E27FC236}">
                <a16:creationId xmlns:a16="http://schemas.microsoft.com/office/drawing/2014/main" id="{A272AE12-F44F-4AFF-9EB3-ACA7A4D70E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70" y="3300413"/>
            <a:ext cx="2357437" cy="100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2" descr="H:\תמונות\אומנות מרוכז\מסגרות\תמונה1.emf">
            <a:extLst>
              <a:ext uri="{FF2B5EF4-FFF2-40B4-BE49-F238E27FC236}">
                <a16:creationId xmlns:a16="http://schemas.microsoft.com/office/drawing/2014/main" id="{52EE577F-76A0-40F1-91AA-E4FC20BE9C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70" y="2243138"/>
            <a:ext cx="2357437" cy="100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2" descr="H:\תמונות\אומנות מרוכז\מסגרות\תמונה1.emf">
            <a:extLst>
              <a:ext uri="{FF2B5EF4-FFF2-40B4-BE49-F238E27FC236}">
                <a16:creationId xmlns:a16="http://schemas.microsoft.com/office/drawing/2014/main" id="{0B2A7B4F-E4BB-46A4-8AD6-D20630A9EE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70" y="5632450"/>
            <a:ext cx="2357437" cy="998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98632675"/>
      </p:ext>
    </p:extLst>
  </p:cSld>
  <p:clrMapOvr>
    <a:masterClrMapping/>
  </p:clrMapOvr>
</p:sld>
</file>

<file path=ppt/theme/theme1.xml><?xml version="1.0" encoding="utf-8"?>
<a:theme xmlns:a="http://schemas.openxmlformats.org/drawingml/2006/main" name="ערכת נושא Office">
  <a:themeElements>
    <a:clrScheme name="ערכת נושא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ערכת נושא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ערכת נושא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</TotalTime>
  <Words>0</Words>
  <Application>Microsoft Office PowerPoint</Application>
  <PresentationFormat>נייר A4 ‏(210x297 מ"מ)</PresentationFormat>
  <Paragraphs>0</Paragraphs>
  <Slides>1</Slides>
  <Notes>0</Notes>
  <HiddenSlides>0</HiddenSlides>
  <MMClips>0</MMClips>
  <ScaleCrop>false</ScaleCrop>
  <HeadingPairs>
    <vt:vector size="6" baseType="variant">
      <vt:variant>
        <vt:lpstr>גופנים בשימוש</vt:lpstr>
      </vt:variant>
      <vt:variant>
        <vt:i4>3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ערכת נושא Office</vt:lpstr>
      <vt:lpstr>מצגת של PowerPoint‏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PowerPoint‏</dc:title>
  <dc:creator>הדסה וקסלר</dc:creator>
  <cp:lastModifiedBy>הדסה וקסלר</cp:lastModifiedBy>
  <cp:revision>1</cp:revision>
  <dcterms:created xsi:type="dcterms:W3CDTF">2021-04-11T20:03:06Z</dcterms:created>
  <dcterms:modified xsi:type="dcterms:W3CDTF">2021-04-11T20:04:25Z</dcterms:modified>
</cp:coreProperties>
</file>