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7" r:id="rId3"/>
    <p:sldId id="268" r:id="rId4"/>
    <p:sldId id="288" r:id="rId5"/>
    <p:sldId id="289" r:id="rId6"/>
    <p:sldId id="290" r:id="rId7"/>
    <p:sldId id="266" r:id="rId8"/>
    <p:sldId id="293" r:id="rId9"/>
    <p:sldId id="301" r:id="rId10"/>
    <p:sldId id="294" r:id="rId11"/>
    <p:sldId id="295" r:id="rId12"/>
    <p:sldId id="284" r:id="rId13"/>
    <p:sldId id="292" r:id="rId14"/>
    <p:sldId id="297" r:id="rId15"/>
    <p:sldId id="299" r:id="rId16"/>
    <p:sldId id="269" r:id="rId17"/>
    <p:sldId id="300" r:id="rId18"/>
    <p:sldId id="270" r:id="rId19"/>
    <p:sldId id="271" r:id="rId20"/>
    <p:sldId id="277" r:id="rId21"/>
    <p:sldId id="278" r:id="rId22"/>
    <p:sldId id="280" r:id="rId23"/>
    <p:sldId id="298" r:id="rId24"/>
    <p:sldId id="285" r:id="rId25"/>
    <p:sldId id="272" r:id="rId26"/>
    <p:sldId id="316" r:id="rId27"/>
    <p:sldId id="273" r:id="rId28"/>
    <p:sldId id="291" r:id="rId29"/>
    <p:sldId id="274" r:id="rId30"/>
    <p:sldId id="286" r:id="rId31"/>
    <p:sldId id="287" r:id="rId32"/>
    <p:sldId id="296" r:id="rId33"/>
    <p:sldId id="276" r:id="rId34"/>
    <p:sldId id="279" r:id="rId35"/>
    <p:sldId id="283" r:id="rId36"/>
    <p:sldId id="281" r:id="rId37"/>
    <p:sldId id="282" r:id="rId38"/>
    <p:sldId id="312" r:id="rId39"/>
    <p:sldId id="306" r:id="rId40"/>
    <p:sldId id="314" r:id="rId41"/>
    <p:sldId id="315" r:id="rId42"/>
    <p:sldId id="303" r:id="rId43"/>
    <p:sldId id="311" r:id="rId44"/>
    <p:sldId id="302" r:id="rId45"/>
    <p:sldId id="304" r:id="rId46"/>
    <p:sldId id="310" r:id="rId47"/>
    <p:sldId id="319" r:id="rId48"/>
    <p:sldId id="308" r:id="rId49"/>
    <p:sldId id="309" r:id="rId50"/>
    <p:sldId id="317" r:id="rId51"/>
    <p:sldId id="318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625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55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424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16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18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05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70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64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60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16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344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A9C2D-7328-4148-8881-F39FF51172D2}" type="datetimeFigureOut">
              <a:rPr lang="en-US" smtClean="0"/>
              <a:t>3/20/2019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20C19-5990-4141-94EA-45AE57386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388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8418" y="0"/>
            <a:ext cx="4505739" cy="1325563"/>
          </a:xfrm>
        </p:spPr>
        <p:txBody>
          <a:bodyPr/>
          <a:lstStyle/>
          <a:p>
            <a:r>
              <a:rPr lang="he-IL" b="1" dirty="0" smtClean="0"/>
              <a:t>זהירות, גאונות לפניך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01" y="1126434"/>
            <a:ext cx="7421172" cy="5547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82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374" y="149085"/>
            <a:ext cx="8786191" cy="658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80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7637" y="290512"/>
            <a:ext cx="4276725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8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366" y="208721"/>
            <a:ext cx="6294782" cy="629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61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880" y="238539"/>
            <a:ext cx="8969651" cy="647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56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196" y="208307"/>
            <a:ext cx="9735378" cy="64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750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0" y="104775"/>
            <a:ext cx="5143500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11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5809" y="193233"/>
            <a:ext cx="5155510" cy="641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468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8927" y="157369"/>
            <a:ext cx="5174146" cy="638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790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68" y="237504"/>
            <a:ext cx="6345514" cy="634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211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121" y="185530"/>
            <a:ext cx="8280538" cy="624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40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406" y="223009"/>
            <a:ext cx="8502098" cy="618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16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632" y="166893"/>
            <a:ext cx="4858993" cy="64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53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954" y="122790"/>
            <a:ext cx="8608116" cy="6210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865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651" y="206072"/>
            <a:ext cx="3949149" cy="631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2689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187" y="503745"/>
            <a:ext cx="7870407" cy="587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92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240825"/>
            <a:ext cx="6381750" cy="640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69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749" y="760965"/>
            <a:ext cx="9082501" cy="544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954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0353" y="66260"/>
            <a:ext cx="5036655" cy="671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0190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280" y="365125"/>
            <a:ext cx="7982028" cy="57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346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468" y="500270"/>
            <a:ext cx="7762461" cy="58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272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9" y="365125"/>
            <a:ext cx="8203095" cy="615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947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139" y="365125"/>
            <a:ext cx="10205661" cy="611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760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7401" y="493643"/>
            <a:ext cx="771525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723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2243" y="137032"/>
            <a:ext cx="5097532" cy="659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282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6515" y="240196"/>
            <a:ext cx="5518701" cy="641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092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792" y="365125"/>
            <a:ext cx="9746416" cy="598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193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365" y="150191"/>
            <a:ext cx="4861063" cy="648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345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104" y="89452"/>
            <a:ext cx="8812696" cy="6609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907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851" y="117008"/>
            <a:ext cx="5323025" cy="654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5704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80975"/>
            <a:ext cx="975360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3669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657" y="365125"/>
            <a:ext cx="81248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14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940" y="365125"/>
            <a:ext cx="4634120" cy="6018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94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939" y="168965"/>
            <a:ext cx="4872658" cy="649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4886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8972" y="164410"/>
            <a:ext cx="8185288" cy="649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907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678" y="365124"/>
            <a:ext cx="8059395" cy="590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224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5298" y="183183"/>
            <a:ext cx="4585338" cy="61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1774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7357" y="105075"/>
            <a:ext cx="4903304" cy="649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2480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4091" y="365124"/>
            <a:ext cx="6509509" cy="616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310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072" y="225494"/>
            <a:ext cx="6668764" cy="605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5603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235" y="365125"/>
            <a:ext cx="8409747" cy="570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270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688285"/>
            <a:ext cx="59055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7222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523" y="257589"/>
            <a:ext cx="9611069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8408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he-IL" b="1" dirty="0" smtClean="0"/>
              <a:t>מתנות למי שיש לוכבר הכל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5779" y="1325563"/>
            <a:ext cx="8622134" cy="484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695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689" y="198368"/>
            <a:ext cx="6348205" cy="634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7336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584" y="365125"/>
            <a:ext cx="7299760" cy="566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10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825" y="1266825"/>
            <a:ext cx="432435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739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356" y="159026"/>
            <a:ext cx="8438322" cy="632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2078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800" y="215968"/>
            <a:ext cx="4746497" cy="591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2365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351" y="365125"/>
            <a:ext cx="7527020" cy="563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7452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75" y="571500"/>
            <a:ext cx="50482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48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9</Words>
  <Application>Microsoft Office PowerPoint</Application>
  <PresentationFormat>מסך רחב</PresentationFormat>
  <Paragraphs>2</Paragraphs>
  <Slides>51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51</vt:i4>
      </vt:variant>
    </vt:vector>
  </HeadingPairs>
  <TitlesOfParts>
    <vt:vector size="56" baseType="lpstr">
      <vt:lpstr>Arial</vt:lpstr>
      <vt:lpstr>Calibri</vt:lpstr>
      <vt:lpstr>Calibri Light</vt:lpstr>
      <vt:lpstr>Times New Roman</vt:lpstr>
      <vt:lpstr>Office Theme</vt:lpstr>
      <vt:lpstr>זהירות, גאונות לפניך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מתנות למי שיש לוכבר הכל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פיתרונות מבחן מגן 2014</dc:title>
  <dc:creator>Benny</dc:creator>
  <cp:lastModifiedBy>‏‏משתמש Windows</cp:lastModifiedBy>
  <cp:revision>12</cp:revision>
  <dcterms:created xsi:type="dcterms:W3CDTF">2014-06-23T07:09:11Z</dcterms:created>
  <dcterms:modified xsi:type="dcterms:W3CDTF">2019-03-20T10:16:08Z</dcterms:modified>
</cp:coreProperties>
</file>