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13"/>
  </p:notesMasterIdLst>
  <p:sldIdLst>
    <p:sldId id="256" r:id="rId2"/>
    <p:sldId id="265" r:id="rId3"/>
    <p:sldId id="263" r:id="rId4"/>
    <p:sldId id="257" r:id="rId5"/>
    <p:sldId id="266" r:id="rId6"/>
    <p:sldId id="267" r:id="rId7"/>
    <p:sldId id="258" r:id="rId8"/>
    <p:sldId id="261" r:id="rId9"/>
    <p:sldId id="270" r:id="rId10"/>
    <p:sldId id="268" r:id="rId11"/>
    <p:sldId id="269" r:id="rId12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סגנון ביניים 2 - הדגשה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4380"/>
    <p:restoredTop sz="94660"/>
  </p:normalViewPr>
  <p:slideViewPr>
    <p:cSldViewPr>
      <p:cViewPr varScale="1">
        <p:scale>
          <a:sx n="110" d="100"/>
          <a:sy n="110" d="100"/>
        </p:scale>
        <p:origin x="-164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6621AF0-A2D2-4DE7-A4F3-DEB6D10C8F7A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pPr rtl="1"/>
          <a:endParaRPr lang="he-IL"/>
        </a:p>
      </dgm:t>
    </dgm:pt>
    <dgm:pt modelId="{6EA10420-800D-4214-AC16-667E248DF0CB}">
      <dgm:prSet phldrT="[טקסט]"/>
      <dgm:spPr>
        <a:solidFill>
          <a:srgbClr val="0070C0"/>
        </a:solidFill>
      </dgm:spPr>
      <dgm:t>
        <a:bodyPr/>
        <a:lstStyle/>
        <a:p>
          <a:pPr rtl="1"/>
          <a:r>
            <a:rPr lang="he-IL" dirty="0" smtClean="0"/>
            <a:t> א</a:t>
          </a:r>
          <a:endParaRPr lang="he-IL" dirty="0"/>
        </a:p>
      </dgm:t>
    </dgm:pt>
    <dgm:pt modelId="{0808EC93-0CDC-4C2F-9E08-D3C78CC4BE1D}" type="parTrans" cxnId="{6448D801-EBE2-4016-9662-EE54FAA6EABE}">
      <dgm:prSet/>
      <dgm:spPr/>
      <dgm:t>
        <a:bodyPr/>
        <a:lstStyle/>
        <a:p>
          <a:pPr rtl="1"/>
          <a:endParaRPr lang="he-IL"/>
        </a:p>
      </dgm:t>
    </dgm:pt>
    <dgm:pt modelId="{6679FD27-3DB4-40B5-8CF0-E1B863CBE207}" type="sibTrans" cxnId="{6448D801-EBE2-4016-9662-EE54FAA6EABE}">
      <dgm:prSet/>
      <dgm:spPr/>
      <dgm:t>
        <a:bodyPr/>
        <a:lstStyle/>
        <a:p>
          <a:pPr rtl="1"/>
          <a:endParaRPr lang="he-IL"/>
        </a:p>
      </dgm:t>
    </dgm:pt>
    <dgm:pt modelId="{71B82A43-3E0A-4321-AEEE-91E358858AC9}">
      <dgm:prSet phldrT="[טקסט]" custT="1"/>
      <dgm:spPr/>
      <dgm:t>
        <a:bodyPr/>
        <a:lstStyle/>
        <a:p>
          <a:pPr rtl="1"/>
          <a:r>
            <a:rPr lang="he-IL" sz="2400" b="1" dirty="0" smtClean="0">
              <a:solidFill>
                <a:srgbClr val="002060"/>
              </a:solidFill>
              <a:latin typeface="Calibri" pitchFamily="34" charset="0"/>
            </a:rPr>
            <a:t>האדרת שמו של הגיבור שעליו מספרים.</a:t>
          </a:r>
          <a:endParaRPr lang="he-IL" sz="2400" dirty="0"/>
        </a:p>
      </dgm:t>
    </dgm:pt>
    <dgm:pt modelId="{E0B9F4D9-D1A4-460F-BD70-10334A42538B}" type="parTrans" cxnId="{68E1B94B-A87A-4048-B8A2-6AA5ED735F24}">
      <dgm:prSet/>
      <dgm:spPr/>
      <dgm:t>
        <a:bodyPr/>
        <a:lstStyle/>
        <a:p>
          <a:pPr rtl="1"/>
          <a:endParaRPr lang="he-IL"/>
        </a:p>
      </dgm:t>
    </dgm:pt>
    <dgm:pt modelId="{5E3E2A8D-D948-40A4-BA0C-9A8D19609220}" type="sibTrans" cxnId="{68E1B94B-A87A-4048-B8A2-6AA5ED735F24}">
      <dgm:prSet/>
      <dgm:spPr/>
      <dgm:t>
        <a:bodyPr/>
        <a:lstStyle/>
        <a:p>
          <a:pPr rtl="1"/>
          <a:endParaRPr lang="he-IL"/>
        </a:p>
      </dgm:t>
    </dgm:pt>
    <dgm:pt modelId="{C694A270-5D80-4FAB-A446-05C9FCEC2EBD}">
      <dgm:prSet phldrT="[טקסט]"/>
      <dgm:spPr>
        <a:solidFill>
          <a:srgbClr val="0070C0"/>
        </a:solidFill>
      </dgm:spPr>
      <dgm:t>
        <a:bodyPr/>
        <a:lstStyle/>
        <a:p>
          <a:pPr rtl="1"/>
          <a:r>
            <a:rPr lang="he-IL" dirty="0" smtClean="0"/>
            <a:t>ב</a:t>
          </a:r>
          <a:endParaRPr lang="he-IL" dirty="0"/>
        </a:p>
      </dgm:t>
    </dgm:pt>
    <dgm:pt modelId="{6563490A-1A4F-435E-8E04-AC1FEDC46150}" type="parTrans" cxnId="{94B9B16C-F8FA-4B58-9E30-C8FFA51BDD97}">
      <dgm:prSet/>
      <dgm:spPr/>
      <dgm:t>
        <a:bodyPr/>
        <a:lstStyle/>
        <a:p>
          <a:pPr rtl="1"/>
          <a:endParaRPr lang="he-IL"/>
        </a:p>
      </dgm:t>
    </dgm:pt>
    <dgm:pt modelId="{5956FE86-F886-48FF-9090-B9810B7A7EFA}" type="sibTrans" cxnId="{94B9B16C-F8FA-4B58-9E30-C8FFA51BDD97}">
      <dgm:prSet/>
      <dgm:spPr/>
      <dgm:t>
        <a:bodyPr/>
        <a:lstStyle/>
        <a:p>
          <a:pPr rtl="1"/>
          <a:endParaRPr lang="he-IL"/>
        </a:p>
      </dgm:t>
    </dgm:pt>
    <dgm:pt modelId="{8DC3006D-9A0C-4F67-B3C6-174E60A67ABA}">
      <dgm:prSet phldrT="[טקסט]" custT="1"/>
      <dgm:spPr/>
      <dgm:t>
        <a:bodyPr/>
        <a:lstStyle/>
        <a:p>
          <a:pPr rtl="1"/>
          <a:r>
            <a:rPr lang="he-IL" sz="2400" b="1" dirty="0" smtClean="0">
              <a:solidFill>
                <a:srgbClr val="002060"/>
              </a:solidFill>
              <a:latin typeface="Calibri" pitchFamily="34" charset="0"/>
            </a:rPr>
            <a:t>העברת מסרים אישיים, חברתיים ודתיים.</a:t>
          </a:r>
          <a:endParaRPr lang="he-IL" sz="2400" dirty="0"/>
        </a:p>
      </dgm:t>
    </dgm:pt>
    <dgm:pt modelId="{17A5764A-B71F-435B-AF1D-5F8B331DA78F}" type="parTrans" cxnId="{0D432242-C6AF-44E6-B34D-3847BD107CE7}">
      <dgm:prSet/>
      <dgm:spPr/>
      <dgm:t>
        <a:bodyPr/>
        <a:lstStyle/>
        <a:p>
          <a:pPr rtl="1"/>
          <a:endParaRPr lang="he-IL"/>
        </a:p>
      </dgm:t>
    </dgm:pt>
    <dgm:pt modelId="{9E52289B-A66F-4663-A0F5-B3595624156B}" type="sibTrans" cxnId="{0D432242-C6AF-44E6-B34D-3847BD107CE7}">
      <dgm:prSet/>
      <dgm:spPr/>
      <dgm:t>
        <a:bodyPr/>
        <a:lstStyle/>
        <a:p>
          <a:pPr rtl="1"/>
          <a:endParaRPr lang="he-IL"/>
        </a:p>
      </dgm:t>
    </dgm:pt>
    <dgm:pt modelId="{78A64A25-E769-42A9-9705-DA66483F2AD9}">
      <dgm:prSet phldrT="[טקסט]"/>
      <dgm:spPr>
        <a:solidFill>
          <a:srgbClr val="0070C0"/>
        </a:solidFill>
      </dgm:spPr>
      <dgm:t>
        <a:bodyPr/>
        <a:lstStyle/>
        <a:p>
          <a:pPr rtl="1"/>
          <a:r>
            <a:rPr lang="he-IL" dirty="0" smtClean="0"/>
            <a:t>ג</a:t>
          </a:r>
          <a:endParaRPr lang="he-IL" dirty="0"/>
        </a:p>
      </dgm:t>
    </dgm:pt>
    <dgm:pt modelId="{5230B72D-0998-4779-84CB-322CF502587D}" type="parTrans" cxnId="{E959BE34-6E76-4E54-8E37-2EB40743192F}">
      <dgm:prSet/>
      <dgm:spPr/>
      <dgm:t>
        <a:bodyPr/>
        <a:lstStyle/>
        <a:p>
          <a:pPr rtl="1"/>
          <a:endParaRPr lang="he-IL"/>
        </a:p>
      </dgm:t>
    </dgm:pt>
    <dgm:pt modelId="{B272A7F1-BE3B-4297-B9B4-51C26429D701}" type="sibTrans" cxnId="{E959BE34-6E76-4E54-8E37-2EB40743192F}">
      <dgm:prSet/>
      <dgm:spPr/>
      <dgm:t>
        <a:bodyPr/>
        <a:lstStyle/>
        <a:p>
          <a:pPr rtl="1"/>
          <a:endParaRPr lang="he-IL"/>
        </a:p>
      </dgm:t>
    </dgm:pt>
    <dgm:pt modelId="{D4FE89A3-7224-489E-A253-361CDDF5C439}">
      <dgm:prSet phldrT="[טקסט]" custT="1"/>
      <dgm:spPr/>
      <dgm:t>
        <a:bodyPr/>
        <a:lstStyle/>
        <a:p>
          <a:pPr rtl="1"/>
          <a:r>
            <a:rPr lang="he-IL" sz="2400" b="1" dirty="0" smtClean="0">
              <a:solidFill>
                <a:srgbClr val="002060"/>
              </a:solidFill>
              <a:latin typeface="Calibri" pitchFamily="34" charset="0"/>
            </a:rPr>
            <a:t>השלמת פערים במידע על גיבורים / או אירועים שאין עליהם פרטים במקורות.</a:t>
          </a:r>
          <a:endParaRPr lang="he-IL" sz="2400" dirty="0"/>
        </a:p>
      </dgm:t>
    </dgm:pt>
    <dgm:pt modelId="{EB1954A5-A06B-44B6-B0C2-DD416E11BCDF}" type="parTrans" cxnId="{1EFCEEB3-435C-476B-9B8A-EBF7382F0D0E}">
      <dgm:prSet/>
      <dgm:spPr/>
      <dgm:t>
        <a:bodyPr/>
        <a:lstStyle/>
        <a:p>
          <a:pPr rtl="1"/>
          <a:endParaRPr lang="he-IL"/>
        </a:p>
      </dgm:t>
    </dgm:pt>
    <dgm:pt modelId="{F9097A75-ACA4-4631-872B-A8EF1E171039}" type="sibTrans" cxnId="{1EFCEEB3-435C-476B-9B8A-EBF7382F0D0E}">
      <dgm:prSet/>
      <dgm:spPr/>
      <dgm:t>
        <a:bodyPr/>
        <a:lstStyle/>
        <a:p>
          <a:pPr rtl="1"/>
          <a:endParaRPr lang="he-IL"/>
        </a:p>
      </dgm:t>
    </dgm:pt>
    <dgm:pt modelId="{0A34C461-7E56-4993-9BC7-C7C6F215F1EA}">
      <dgm:prSet phldrT="[טקסט]"/>
      <dgm:spPr/>
      <dgm:t>
        <a:bodyPr/>
        <a:lstStyle/>
        <a:p>
          <a:pPr rtl="1"/>
          <a:endParaRPr lang="he-IL" sz="1700" dirty="0"/>
        </a:p>
      </dgm:t>
    </dgm:pt>
    <dgm:pt modelId="{71332F3A-9D69-487E-88E6-725A90E32FEA}" type="parTrans" cxnId="{EE796699-6653-4BAE-8AD8-0222FD6FFBAA}">
      <dgm:prSet/>
      <dgm:spPr/>
      <dgm:t>
        <a:bodyPr/>
        <a:lstStyle/>
        <a:p>
          <a:pPr rtl="1"/>
          <a:endParaRPr lang="he-IL"/>
        </a:p>
      </dgm:t>
    </dgm:pt>
    <dgm:pt modelId="{91A2460F-3D26-4015-BD6F-185ACBB652F4}" type="sibTrans" cxnId="{EE796699-6653-4BAE-8AD8-0222FD6FFBAA}">
      <dgm:prSet/>
      <dgm:spPr/>
      <dgm:t>
        <a:bodyPr/>
        <a:lstStyle/>
        <a:p>
          <a:pPr rtl="1"/>
          <a:endParaRPr lang="he-IL"/>
        </a:p>
      </dgm:t>
    </dgm:pt>
    <dgm:pt modelId="{7BF0AF5A-2D6D-4D3B-9D13-D13A9B411132}">
      <dgm:prSet phldrT="[טקסט]"/>
      <dgm:spPr/>
      <dgm:t>
        <a:bodyPr/>
        <a:lstStyle/>
        <a:p>
          <a:pPr rtl="1"/>
          <a:endParaRPr lang="he-IL" sz="1700" dirty="0"/>
        </a:p>
      </dgm:t>
    </dgm:pt>
    <dgm:pt modelId="{873E863F-582B-489C-BF97-7AB2875F3588}" type="parTrans" cxnId="{733EAA02-BED4-4767-AEED-C1AE32BB8D59}">
      <dgm:prSet/>
      <dgm:spPr/>
      <dgm:t>
        <a:bodyPr/>
        <a:lstStyle/>
        <a:p>
          <a:pPr rtl="1"/>
          <a:endParaRPr lang="he-IL"/>
        </a:p>
      </dgm:t>
    </dgm:pt>
    <dgm:pt modelId="{1F6D2907-E2DB-422D-AD87-641BE92F2F33}" type="sibTrans" cxnId="{733EAA02-BED4-4767-AEED-C1AE32BB8D59}">
      <dgm:prSet/>
      <dgm:spPr/>
      <dgm:t>
        <a:bodyPr/>
        <a:lstStyle/>
        <a:p>
          <a:pPr rtl="1"/>
          <a:endParaRPr lang="he-IL"/>
        </a:p>
      </dgm:t>
    </dgm:pt>
    <dgm:pt modelId="{E56EF811-7454-4252-8002-09AB7442F119}">
      <dgm:prSet phldrT="[טקסט]"/>
      <dgm:spPr/>
      <dgm:t>
        <a:bodyPr/>
        <a:lstStyle/>
        <a:p>
          <a:pPr rtl="1"/>
          <a:endParaRPr lang="he-IL" sz="1700" dirty="0"/>
        </a:p>
      </dgm:t>
    </dgm:pt>
    <dgm:pt modelId="{E396E318-4837-4DAA-89A9-335D1F8929E4}" type="parTrans" cxnId="{24B6F1D4-EB84-43F1-9C9F-8B8C5CC5629B}">
      <dgm:prSet/>
      <dgm:spPr/>
      <dgm:t>
        <a:bodyPr/>
        <a:lstStyle/>
        <a:p>
          <a:pPr rtl="1"/>
          <a:endParaRPr lang="he-IL"/>
        </a:p>
      </dgm:t>
    </dgm:pt>
    <dgm:pt modelId="{D244131F-785D-4AE8-9801-FAFCAA06AB9F}" type="sibTrans" cxnId="{24B6F1D4-EB84-43F1-9C9F-8B8C5CC5629B}">
      <dgm:prSet/>
      <dgm:spPr/>
      <dgm:t>
        <a:bodyPr/>
        <a:lstStyle/>
        <a:p>
          <a:pPr rtl="1"/>
          <a:endParaRPr lang="he-IL"/>
        </a:p>
      </dgm:t>
    </dgm:pt>
    <dgm:pt modelId="{4961AC35-52FB-4856-820F-B3D352FDE0E6}">
      <dgm:prSet/>
      <dgm:spPr>
        <a:solidFill>
          <a:srgbClr val="0070C0"/>
        </a:solidFill>
      </dgm:spPr>
      <dgm:t>
        <a:bodyPr/>
        <a:lstStyle/>
        <a:p>
          <a:pPr rtl="1"/>
          <a:r>
            <a:rPr lang="he-IL" dirty="0" smtClean="0"/>
            <a:t>ד</a:t>
          </a:r>
          <a:endParaRPr lang="he-IL" dirty="0"/>
        </a:p>
      </dgm:t>
    </dgm:pt>
    <dgm:pt modelId="{BB0977EC-3D55-4151-9B01-AE2165423971}" type="parTrans" cxnId="{D125E7F6-433A-4264-9B41-B0FE34E825D4}">
      <dgm:prSet/>
      <dgm:spPr/>
      <dgm:t>
        <a:bodyPr/>
        <a:lstStyle/>
        <a:p>
          <a:pPr rtl="1"/>
          <a:endParaRPr lang="he-IL"/>
        </a:p>
      </dgm:t>
    </dgm:pt>
    <dgm:pt modelId="{54A89BDF-1D0E-40AA-A59E-EE5B6D15DE05}" type="sibTrans" cxnId="{D125E7F6-433A-4264-9B41-B0FE34E825D4}">
      <dgm:prSet/>
      <dgm:spPr/>
      <dgm:t>
        <a:bodyPr/>
        <a:lstStyle/>
        <a:p>
          <a:pPr rtl="1"/>
          <a:endParaRPr lang="he-IL"/>
        </a:p>
      </dgm:t>
    </dgm:pt>
    <dgm:pt modelId="{663E9281-83D5-4C7A-90F6-EEF296F4B2D1}">
      <dgm:prSet custT="1"/>
      <dgm:spPr/>
      <dgm:t>
        <a:bodyPr/>
        <a:lstStyle/>
        <a:p>
          <a:pPr rtl="1"/>
          <a:r>
            <a:rPr lang="he-IL" sz="2400" b="1" dirty="0" smtClean="0">
              <a:solidFill>
                <a:srgbClr val="002060"/>
              </a:solidFill>
              <a:latin typeface="Calibri" pitchFamily="34" charset="0"/>
            </a:rPr>
            <a:t>לעיתים לחנך וללמד מוסר השכל</a:t>
          </a:r>
          <a:endParaRPr lang="he-IL" sz="2400" dirty="0"/>
        </a:p>
      </dgm:t>
    </dgm:pt>
    <dgm:pt modelId="{42D2376F-B9FC-424D-8DA2-CF5B79785CA0}" type="parTrans" cxnId="{264F231D-FB54-42B6-9FE3-5BA63FF315A5}">
      <dgm:prSet/>
      <dgm:spPr/>
      <dgm:t>
        <a:bodyPr/>
        <a:lstStyle/>
        <a:p>
          <a:pPr rtl="1"/>
          <a:endParaRPr lang="he-IL"/>
        </a:p>
      </dgm:t>
    </dgm:pt>
    <dgm:pt modelId="{48B73319-E472-4740-B0F5-15E7D465DA9B}" type="sibTrans" cxnId="{264F231D-FB54-42B6-9FE3-5BA63FF315A5}">
      <dgm:prSet/>
      <dgm:spPr/>
      <dgm:t>
        <a:bodyPr/>
        <a:lstStyle/>
        <a:p>
          <a:pPr rtl="1"/>
          <a:endParaRPr lang="he-IL"/>
        </a:p>
      </dgm:t>
    </dgm:pt>
    <dgm:pt modelId="{69A721F9-E82A-4218-A953-3C362B3C7DE1}" type="pres">
      <dgm:prSet presAssocID="{C6621AF0-A2D2-4DE7-A4F3-DEB6D10C8F7A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pPr rtl="1"/>
          <a:endParaRPr lang="he-IL"/>
        </a:p>
      </dgm:t>
    </dgm:pt>
    <dgm:pt modelId="{BA4B4DA4-D8E3-4416-80DC-26E939D78277}" type="pres">
      <dgm:prSet presAssocID="{6EA10420-800D-4214-AC16-667E248DF0CB}" presName="composite" presStyleCnt="0"/>
      <dgm:spPr/>
    </dgm:pt>
    <dgm:pt modelId="{951E4325-B1A3-4FAB-95BD-51B6F6E5B300}" type="pres">
      <dgm:prSet presAssocID="{6EA10420-800D-4214-AC16-667E248DF0CB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87BF6DEC-8CEE-469D-89AA-A0C54712A6DA}" type="pres">
      <dgm:prSet presAssocID="{6EA10420-800D-4214-AC16-667E248DF0CB}" presName="descendantText" presStyleLbl="alignAcc1" presStyleIdx="0" presStyleCnt="4" custLinFactNeighborX="-129" custLinFactNeighborY="-298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35092633-8371-4A2F-8895-F6C49755C49A}" type="pres">
      <dgm:prSet presAssocID="{6679FD27-3DB4-40B5-8CF0-E1B863CBE207}" presName="sp" presStyleCnt="0"/>
      <dgm:spPr/>
    </dgm:pt>
    <dgm:pt modelId="{42F91D55-E84F-4259-9010-4F63D767060B}" type="pres">
      <dgm:prSet presAssocID="{C694A270-5D80-4FAB-A446-05C9FCEC2EBD}" presName="composite" presStyleCnt="0"/>
      <dgm:spPr/>
    </dgm:pt>
    <dgm:pt modelId="{A812DABD-9C2B-4DFC-8AF8-8BECEA8DA902}" type="pres">
      <dgm:prSet presAssocID="{C694A270-5D80-4FAB-A446-05C9FCEC2EBD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4F328A04-6AA1-486F-8655-E1D4ADA9E154}" type="pres">
      <dgm:prSet presAssocID="{C694A270-5D80-4FAB-A446-05C9FCEC2EBD}" presName="descendantText" presStyleLbl="alignAcc1" presStyleIdx="1" presStyleCnt="4" custLinFactY="33256" custLinFactNeighborX="-142" custLinFactNeighborY="100000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1F07A717-D447-4B67-A7F7-D82BFD29A899}" type="pres">
      <dgm:prSet presAssocID="{5956FE86-F886-48FF-9090-B9810B7A7EFA}" presName="sp" presStyleCnt="0"/>
      <dgm:spPr/>
    </dgm:pt>
    <dgm:pt modelId="{46701F85-62E8-493A-82A6-25A5934A18A4}" type="pres">
      <dgm:prSet presAssocID="{78A64A25-E769-42A9-9705-DA66483F2AD9}" presName="composite" presStyleCnt="0"/>
      <dgm:spPr/>
    </dgm:pt>
    <dgm:pt modelId="{EF6401A1-A745-4B9D-BF24-3C983D542CE0}" type="pres">
      <dgm:prSet presAssocID="{78A64A25-E769-42A9-9705-DA66483F2AD9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B87BF51-B163-49C6-974F-50E85CD41596}" type="pres">
      <dgm:prSet presAssocID="{78A64A25-E769-42A9-9705-DA66483F2AD9}" presName="descendantText" presStyleLbl="alignAcc1" presStyleIdx="2" presStyleCnt="4" custLinFactY="-35173" custLinFactNeighborX="-142" custLinFactNeighborY="-100000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7DA25269-7C7F-4EF0-8C3B-823EC59B5781}" type="pres">
      <dgm:prSet presAssocID="{B272A7F1-BE3B-4297-B9B4-51C26429D701}" presName="sp" presStyleCnt="0"/>
      <dgm:spPr/>
    </dgm:pt>
    <dgm:pt modelId="{79F83CD6-9B98-4B81-BBD1-6582B3DAB18A}" type="pres">
      <dgm:prSet presAssocID="{4961AC35-52FB-4856-820F-B3D352FDE0E6}" presName="composite" presStyleCnt="0"/>
      <dgm:spPr/>
    </dgm:pt>
    <dgm:pt modelId="{FF886CA7-E57C-4536-AE54-CD0ECBC03F4B}" type="pres">
      <dgm:prSet presAssocID="{4961AC35-52FB-4856-820F-B3D352FDE0E6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  <dgm:pt modelId="{D58857C6-C657-4AAF-92DB-AF4ABBBB1B56}" type="pres">
      <dgm:prSet presAssocID="{4961AC35-52FB-4856-820F-B3D352FDE0E6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pPr rtl="1"/>
          <a:endParaRPr lang="he-IL"/>
        </a:p>
      </dgm:t>
    </dgm:pt>
  </dgm:ptLst>
  <dgm:cxnLst>
    <dgm:cxn modelId="{2A15BD36-B29A-4B67-96A2-7D3121A31FE7}" type="presOf" srcId="{C6621AF0-A2D2-4DE7-A4F3-DEB6D10C8F7A}" destId="{69A721F9-E82A-4218-A953-3C362B3C7DE1}" srcOrd="0" destOrd="0" presId="urn:microsoft.com/office/officeart/2005/8/layout/chevron2"/>
    <dgm:cxn modelId="{4E597FBD-C32C-43DA-A2FD-D008745CD6EC}" type="presOf" srcId="{7BF0AF5A-2D6D-4D3B-9D13-D13A9B411132}" destId="{4F328A04-6AA1-486F-8655-E1D4ADA9E154}" srcOrd="0" destOrd="1" presId="urn:microsoft.com/office/officeart/2005/8/layout/chevron2"/>
    <dgm:cxn modelId="{B1765420-E5AF-48B3-A8A9-61D00B8B24EB}" type="presOf" srcId="{6EA10420-800D-4214-AC16-667E248DF0CB}" destId="{951E4325-B1A3-4FAB-95BD-51B6F6E5B300}" srcOrd="0" destOrd="0" presId="urn:microsoft.com/office/officeart/2005/8/layout/chevron2"/>
    <dgm:cxn modelId="{D125E7F6-433A-4264-9B41-B0FE34E825D4}" srcId="{C6621AF0-A2D2-4DE7-A4F3-DEB6D10C8F7A}" destId="{4961AC35-52FB-4856-820F-B3D352FDE0E6}" srcOrd="3" destOrd="0" parTransId="{BB0977EC-3D55-4151-9B01-AE2165423971}" sibTransId="{54A89BDF-1D0E-40AA-A59E-EE5B6D15DE05}"/>
    <dgm:cxn modelId="{68E1B94B-A87A-4048-B8A2-6AA5ED735F24}" srcId="{6EA10420-800D-4214-AC16-667E248DF0CB}" destId="{71B82A43-3E0A-4321-AEEE-91E358858AC9}" srcOrd="0" destOrd="0" parTransId="{E0B9F4D9-D1A4-460F-BD70-10334A42538B}" sibTransId="{5E3E2A8D-D948-40A4-BA0C-9A8D19609220}"/>
    <dgm:cxn modelId="{8B664C49-E11E-4DE6-922E-35E347692FDA}" type="presOf" srcId="{0A34C461-7E56-4993-9BC7-C7C6F215F1EA}" destId="{7B87BF51-B163-49C6-974F-50E85CD41596}" srcOrd="0" destOrd="1" presId="urn:microsoft.com/office/officeart/2005/8/layout/chevron2"/>
    <dgm:cxn modelId="{6448D801-EBE2-4016-9662-EE54FAA6EABE}" srcId="{C6621AF0-A2D2-4DE7-A4F3-DEB6D10C8F7A}" destId="{6EA10420-800D-4214-AC16-667E248DF0CB}" srcOrd="0" destOrd="0" parTransId="{0808EC93-0CDC-4C2F-9E08-D3C78CC4BE1D}" sibTransId="{6679FD27-3DB4-40B5-8CF0-E1B863CBE207}"/>
    <dgm:cxn modelId="{42B6137D-4AE5-4A7F-9468-E2FC994E4706}" type="presOf" srcId="{4961AC35-52FB-4856-820F-B3D352FDE0E6}" destId="{FF886CA7-E57C-4536-AE54-CD0ECBC03F4B}" srcOrd="0" destOrd="0" presId="urn:microsoft.com/office/officeart/2005/8/layout/chevron2"/>
    <dgm:cxn modelId="{0D432242-C6AF-44E6-B34D-3847BD107CE7}" srcId="{C694A270-5D80-4FAB-A446-05C9FCEC2EBD}" destId="{8DC3006D-9A0C-4F67-B3C6-174E60A67ABA}" srcOrd="0" destOrd="0" parTransId="{17A5764A-B71F-435B-AF1D-5F8B331DA78F}" sibTransId="{9E52289B-A66F-4663-A0F5-B3595624156B}"/>
    <dgm:cxn modelId="{C8B85296-DC01-4542-BEE5-67AC3AE93FD5}" type="presOf" srcId="{E56EF811-7454-4252-8002-09AB7442F119}" destId="{4F328A04-6AA1-486F-8655-E1D4ADA9E154}" srcOrd="0" destOrd="2" presId="urn:microsoft.com/office/officeart/2005/8/layout/chevron2"/>
    <dgm:cxn modelId="{E38A544B-2027-4FD1-8E81-4E5ABFF70B7F}" type="presOf" srcId="{71B82A43-3E0A-4321-AEEE-91E358858AC9}" destId="{87BF6DEC-8CEE-469D-89AA-A0C54712A6DA}" srcOrd="0" destOrd="0" presId="urn:microsoft.com/office/officeart/2005/8/layout/chevron2"/>
    <dgm:cxn modelId="{1C068E0E-BC86-4F68-8A63-96320D1EF94B}" type="presOf" srcId="{663E9281-83D5-4C7A-90F6-EEF296F4B2D1}" destId="{D58857C6-C657-4AAF-92DB-AF4ABBBB1B56}" srcOrd="0" destOrd="0" presId="urn:microsoft.com/office/officeart/2005/8/layout/chevron2"/>
    <dgm:cxn modelId="{A3B3BE2B-914D-426A-A5E5-D00123E9B511}" type="presOf" srcId="{D4FE89A3-7224-489E-A253-361CDDF5C439}" destId="{7B87BF51-B163-49C6-974F-50E85CD41596}" srcOrd="0" destOrd="0" presId="urn:microsoft.com/office/officeart/2005/8/layout/chevron2"/>
    <dgm:cxn modelId="{E959BE34-6E76-4E54-8E37-2EB40743192F}" srcId="{C6621AF0-A2D2-4DE7-A4F3-DEB6D10C8F7A}" destId="{78A64A25-E769-42A9-9705-DA66483F2AD9}" srcOrd="2" destOrd="0" parTransId="{5230B72D-0998-4779-84CB-322CF502587D}" sibTransId="{B272A7F1-BE3B-4297-B9B4-51C26429D701}"/>
    <dgm:cxn modelId="{EE796699-6653-4BAE-8AD8-0222FD6FFBAA}" srcId="{78A64A25-E769-42A9-9705-DA66483F2AD9}" destId="{0A34C461-7E56-4993-9BC7-C7C6F215F1EA}" srcOrd="1" destOrd="0" parTransId="{71332F3A-9D69-487E-88E6-725A90E32FEA}" sibTransId="{91A2460F-3D26-4015-BD6F-185ACBB652F4}"/>
    <dgm:cxn modelId="{733EAA02-BED4-4767-AEED-C1AE32BB8D59}" srcId="{C694A270-5D80-4FAB-A446-05C9FCEC2EBD}" destId="{7BF0AF5A-2D6D-4D3B-9D13-D13A9B411132}" srcOrd="1" destOrd="0" parTransId="{873E863F-582B-489C-BF97-7AB2875F3588}" sibTransId="{1F6D2907-E2DB-422D-AD87-641BE92F2F33}"/>
    <dgm:cxn modelId="{385B8683-C53B-47BC-80E8-B4FF98001591}" type="presOf" srcId="{8DC3006D-9A0C-4F67-B3C6-174E60A67ABA}" destId="{4F328A04-6AA1-486F-8655-E1D4ADA9E154}" srcOrd="0" destOrd="0" presId="urn:microsoft.com/office/officeart/2005/8/layout/chevron2"/>
    <dgm:cxn modelId="{264F231D-FB54-42B6-9FE3-5BA63FF315A5}" srcId="{4961AC35-52FB-4856-820F-B3D352FDE0E6}" destId="{663E9281-83D5-4C7A-90F6-EEF296F4B2D1}" srcOrd="0" destOrd="0" parTransId="{42D2376F-B9FC-424D-8DA2-CF5B79785CA0}" sibTransId="{48B73319-E472-4740-B0F5-15E7D465DA9B}"/>
    <dgm:cxn modelId="{1EFCEEB3-435C-476B-9B8A-EBF7382F0D0E}" srcId="{78A64A25-E769-42A9-9705-DA66483F2AD9}" destId="{D4FE89A3-7224-489E-A253-361CDDF5C439}" srcOrd="0" destOrd="0" parTransId="{EB1954A5-A06B-44B6-B0C2-DD416E11BCDF}" sibTransId="{F9097A75-ACA4-4631-872B-A8EF1E171039}"/>
    <dgm:cxn modelId="{17968DBB-7B8C-4A45-ACF7-D53D9C14E893}" type="presOf" srcId="{78A64A25-E769-42A9-9705-DA66483F2AD9}" destId="{EF6401A1-A745-4B9D-BF24-3C983D542CE0}" srcOrd="0" destOrd="0" presId="urn:microsoft.com/office/officeart/2005/8/layout/chevron2"/>
    <dgm:cxn modelId="{94B9B16C-F8FA-4B58-9E30-C8FFA51BDD97}" srcId="{C6621AF0-A2D2-4DE7-A4F3-DEB6D10C8F7A}" destId="{C694A270-5D80-4FAB-A446-05C9FCEC2EBD}" srcOrd="1" destOrd="0" parTransId="{6563490A-1A4F-435E-8E04-AC1FEDC46150}" sibTransId="{5956FE86-F886-48FF-9090-B9810B7A7EFA}"/>
    <dgm:cxn modelId="{24B6F1D4-EB84-43F1-9C9F-8B8C5CC5629B}" srcId="{C694A270-5D80-4FAB-A446-05C9FCEC2EBD}" destId="{E56EF811-7454-4252-8002-09AB7442F119}" srcOrd="2" destOrd="0" parTransId="{E396E318-4837-4DAA-89A9-335D1F8929E4}" sibTransId="{D244131F-785D-4AE8-9801-FAFCAA06AB9F}"/>
    <dgm:cxn modelId="{21B124BD-235E-4C14-82C1-EB2014B857D2}" type="presOf" srcId="{C694A270-5D80-4FAB-A446-05C9FCEC2EBD}" destId="{A812DABD-9C2B-4DFC-8AF8-8BECEA8DA902}" srcOrd="0" destOrd="0" presId="urn:microsoft.com/office/officeart/2005/8/layout/chevron2"/>
    <dgm:cxn modelId="{08F08DC8-2682-4DBF-9B81-3CF81E4C7693}" type="presParOf" srcId="{69A721F9-E82A-4218-A953-3C362B3C7DE1}" destId="{BA4B4DA4-D8E3-4416-80DC-26E939D78277}" srcOrd="0" destOrd="0" presId="urn:microsoft.com/office/officeart/2005/8/layout/chevron2"/>
    <dgm:cxn modelId="{473C98EF-3380-4F35-8313-C6C514C4C864}" type="presParOf" srcId="{BA4B4DA4-D8E3-4416-80DC-26E939D78277}" destId="{951E4325-B1A3-4FAB-95BD-51B6F6E5B300}" srcOrd="0" destOrd="0" presId="urn:microsoft.com/office/officeart/2005/8/layout/chevron2"/>
    <dgm:cxn modelId="{4294895D-1C0B-4583-9639-97404FBCA466}" type="presParOf" srcId="{BA4B4DA4-D8E3-4416-80DC-26E939D78277}" destId="{87BF6DEC-8CEE-469D-89AA-A0C54712A6DA}" srcOrd="1" destOrd="0" presId="urn:microsoft.com/office/officeart/2005/8/layout/chevron2"/>
    <dgm:cxn modelId="{3EFE8A22-1943-4C90-B7DD-F1B6280F5002}" type="presParOf" srcId="{69A721F9-E82A-4218-A953-3C362B3C7DE1}" destId="{35092633-8371-4A2F-8895-F6C49755C49A}" srcOrd="1" destOrd="0" presId="urn:microsoft.com/office/officeart/2005/8/layout/chevron2"/>
    <dgm:cxn modelId="{60D7FD0F-98B5-4BFA-9A14-F1C2B5E6ED67}" type="presParOf" srcId="{69A721F9-E82A-4218-A953-3C362B3C7DE1}" destId="{42F91D55-E84F-4259-9010-4F63D767060B}" srcOrd="2" destOrd="0" presId="urn:microsoft.com/office/officeart/2005/8/layout/chevron2"/>
    <dgm:cxn modelId="{AD7D3CB4-73BA-4017-9475-480F74894134}" type="presParOf" srcId="{42F91D55-E84F-4259-9010-4F63D767060B}" destId="{A812DABD-9C2B-4DFC-8AF8-8BECEA8DA902}" srcOrd="0" destOrd="0" presId="urn:microsoft.com/office/officeart/2005/8/layout/chevron2"/>
    <dgm:cxn modelId="{6BF3E18B-B8DC-4579-A58B-B60440256CD3}" type="presParOf" srcId="{42F91D55-E84F-4259-9010-4F63D767060B}" destId="{4F328A04-6AA1-486F-8655-E1D4ADA9E154}" srcOrd="1" destOrd="0" presId="urn:microsoft.com/office/officeart/2005/8/layout/chevron2"/>
    <dgm:cxn modelId="{3B3A3716-CD46-4ED7-80C4-87852046AA3E}" type="presParOf" srcId="{69A721F9-E82A-4218-A953-3C362B3C7DE1}" destId="{1F07A717-D447-4B67-A7F7-D82BFD29A899}" srcOrd="3" destOrd="0" presId="urn:microsoft.com/office/officeart/2005/8/layout/chevron2"/>
    <dgm:cxn modelId="{EA4AABEA-E97D-43E4-BECE-4842393ED226}" type="presParOf" srcId="{69A721F9-E82A-4218-A953-3C362B3C7DE1}" destId="{46701F85-62E8-493A-82A6-25A5934A18A4}" srcOrd="4" destOrd="0" presId="urn:microsoft.com/office/officeart/2005/8/layout/chevron2"/>
    <dgm:cxn modelId="{D5EBD4ED-7F95-4E44-9A76-0B2BD2CA972E}" type="presParOf" srcId="{46701F85-62E8-493A-82A6-25A5934A18A4}" destId="{EF6401A1-A745-4B9D-BF24-3C983D542CE0}" srcOrd="0" destOrd="0" presId="urn:microsoft.com/office/officeart/2005/8/layout/chevron2"/>
    <dgm:cxn modelId="{089C039C-3154-419E-BB47-B6AB5B22A03C}" type="presParOf" srcId="{46701F85-62E8-493A-82A6-25A5934A18A4}" destId="{7B87BF51-B163-49C6-974F-50E85CD41596}" srcOrd="1" destOrd="0" presId="urn:microsoft.com/office/officeart/2005/8/layout/chevron2"/>
    <dgm:cxn modelId="{855CD7BA-D609-4902-99E2-59B6E09DC878}" type="presParOf" srcId="{69A721F9-E82A-4218-A953-3C362B3C7DE1}" destId="{7DA25269-7C7F-4EF0-8C3B-823EC59B5781}" srcOrd="5" destOrd="0" presId="urn:microsoft.com/office/officeart/2005/8/layout/chevron2"/>
    <dgm:cxn modelId="{6BEED5D5-5B2D-4D5D-A661-0740960E013D}" type="presParOf" srcId="{69A721F9-E82A-4218-A953-3C362B3C7DE1}" destId="{79F83CD6-9B98-4B81-BBD1-6582B3DAB18A}" srcOrd="6" destOrd="0" presId="urn:microsoft.com/office/officeart/2005/8/layout/chevron2"/>
    <dgm:cxn modelId="{B9A069D7-B9D8-479E-BB53-D306B048726A}" type="presParOf" srcId="{79F83CD6-9B98-4B81-BBD1-6582B3DAB18A}" destId="{FF886CA7-E57C-4536-AE54-CD0ECBC03F4B}" srcOrd="0" destOrd="0" presId="urn:microsoft.com/office/officeart/2005/8/layout/chevron2"/>
    <dgm:cxn modelId="{696B9C00-5AA8-48D9-B8F2-1F18B422E5B4}" type="presParOf" srcId="{79F83CD6-9B98-4B81-BBD1-6582B3DAB18A}" destId="{D58857C6-C657-4AAF-92DB-AF4ABBBB1B56}" srcOrd="1" destOrd="0" presId="urn:microsoft.com/office/officeart/2005/8/layout/chevron2"/>
  </dgm:cxnLst>
  <dgm:bg/>
  <dgm:whole>
    <a:ln>
      <a:solidFill>
        <a:srgbClr val="002060"/>
      </a:solidFill>
    </a:ln>
  </dgm:whole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951E4325-B1A3-4FAB-95BD-51B6F6E5B300}">
      <dsp:nvSpPr>
        <dsp:cNvPr id="0" name=""/>
        <dsp:cNvSpPr/>
      </dsp:nvSpPr>
      <dsp:spPr>
        <a:xfrm rot="5400000">
          <a:off x="-202498" y="205115"/>
          <a:ext cx="1349990" cy="944993"/>
        </a:xfrm>
        <a:prstGeom prst="chevron">
          <a:avLst/>
        </a:prstGeom>
        <a:solidFill>
          <a:srgbClr val="0070C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800" kern="1200" dirty="0" smtClean="0"/>
            <a:t> א</a:t>
          </a:r>
          <a:endParaRPr lang="he-IL" sz="2800" kern="1200" dirty="0"/>
        </a:p>
      </dsp:txBody>
      <dsp:txXfrm rot="5400000">
        <a:off x="-202498" y="205115"/>
        <a:ext cx="1349990" cy="944993"/>
      </dsp:txXfrm>
    </dsp:sp>
    <dsp:sp modelId="{87BF6DEC-8CEE-469D-89AA-A0C54712A6DA}">
      <dsp:nvSpPr>
        <dsp:cNvPr id="0" name=""/>
        <dsp:cNvSpPr/>
      </dsp:nvSpPr>
      <dsp:spPr>
        <a:xfrm rot="5400000">
          <a:off x="3949279" y="-3013190"/>
          <a:ext cx="877493" cy="690387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2400" b="1" kern="1200" dirty="0" smtClean="0">
              <a:solidFill>
                <a:srgbClr val="002060"/>
              </a:solidFill>
              <a:latin typeface="Calibri" pitchFamily="34" charset="0"/>
            </a:rPr>
            <a:t>האדרת שמו של הגיבור שעליו מספרים.</a:t>
          </a:r>
          <a:endParaRPr lang="he-IL" sz="2400" kern="1200" dirty="0"/>
        </a:p>
      </dsp:txBody>
      <dsp:txXfrm rot="5400000">
        <a:off x="3949279" y="-3013190"/>
        <a:ext cx="877493" cy="6903878"/>
      </dsp:txXfrm>
    </dsp:sp>
    <dsp:sp modelId="{A812DABD-9C2B-4DFC-8AF8-8BECEA8DA902}">
      <dsp:nvSpPr>
        <dsp:cNvPr id="0" name=""/>
        <dsp:cNvSpPr/>
      </dsp:nvSpPr>
      <dsp:spPr>
        <a:xfrm rot="5400000">
          <a:off x="-202498" y="1409557"/>
          <a:ext cx="1349990" cy="944993"/>
        </a:xfrm>
        <a:prstGeom prst="chevron">
          <a:avLst/>
        </a:prstGeom>
        <a:solidFill>
          <a:srgbClr val="0070C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800" kern="1200" dirty="0" smtClean="0"/>
            <a:t>ב</a:t>
          </a:r>
          <a:endParaRPr lang="he-IL" sz="2800" kern="1200" dirty="0"/>
        </a:p>
      </dsp:txBody>
      <dsp:txXfrm rot="5400000">
        <a:off x="-202498" y="1409557"/>
        <a:ext cx="1349990" cy="944993"/>
      </dsp:txXfrm>
    </dsp:sp>
    <dsp:sp modelId="{4F328A04-6AA1-486F-8655-E1D4ADA9E154}">
      <dsp:nvSpPr>
        <dsp:cNvPr id="0" name=""/>
        <dsp:cNvSpPr/>
      </dsp:nvSpPr>
      <dsp:spPr>
        <a:xfrm rot="5400000">
          <a:off x="3948382" y="-636819"/>
          <a:ext cx="877493" cy="690387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2400" b="1" kern="1200" dirty="0" smtClean="0">
              <a:solidFill>
                <a:srgbClr val="002060"/>
              </a:solidFill>
              <a:latin typeface="Calibri" pitchFamily="34" charset="0"/>
            </a:rPr>
            <a:t>העברת מסרים אישיים, חברתיים ודתיים.</a:t>
          </a:r>
          <a:endParaRPr lang="he-IL" sz="2400" kern="1200" dirty="0"/>
        </a:p>
        <a:p>
          <a:pPr marL="171450" lvl="1" indent="-171450" algn="r" defTabSz="7556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he-IL" sz="1700" kern="1200" dirty="0"/>
        </a:p>
        <a:p>
          <a:pPr marL="171450" lvl="1" indent="-171450" algn="r" defTabSz="7556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he-IL" sz="1700" kern="1200" dirty="0"/>
        </a:p>
      </dsp:txBody>
      <dsp:txXfrm rot="5400000">
        <a:off x="3948382" y="-636819"/>
        <a:ext cx="877493" cy="6903878"/>
      </dsp:txXfrm>
    </dsp:sp>
    <dsp:sp modelId="{EF6401A1-A745-4B9D-BF24-3C983D542CE0}">
      <dsp:nvSpPr>
        <dsp:cNvPr id="0" name=""/>
        <dsp:cNvSpPr/>
      </dsp:nvSpPr>
      <dsp:spPr>
        <a:xfrm rot="5400000">
          <a:off x="-202498" y="2614000"/>
          <a:ext cx="1349990" cy="944993"/>
        </a:xfrm>
        <a:prstGeom prst="chevron">
          <a:avLst/>
        </a:prstGeom>
        <a:solidFill>
          <a:srgbClr val="0070C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800" kern="1200" dirty="0" smtClean="0"/>
            <a:t>ג</a:t>
          </a:r>
          <a:endParaRPr lang="he-IL" sz="2800" kern="1200" dirty="0"/>
        </a:p>
      </dsp:txBody>
      <dsp:txXfrm rot="5400000">
        <a:off x="-202498" y="2614000"/>
        <a:ext cx="1349990" cy="944993"/>
      </dsp:txXfrm>
    </dsp:sp>
    <dsp:sp modelId="{7B87BF51-B163-49C6-974F-50E85CD41596}">
      <dsp:nvSpPr>
        <dsp:cNvPr id="0" name=""/>
        <dsp:cNvSpPr/>
      </dsp:nvSpPr>
      <dsp:spPr>
        <a:xfrm rot="5400000">
          <a:off x="3948382" y="-1787825"/>
          <a:ext cx="877493" cy="690387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2400" b="1" kern="1200" dirty="0" smtClean="0">
              <a:solidFill>
                <a:srgbClr val="002060"/>
              </a:solidFill>
              <a:latin typeface="Calibri" pitchFamily="34" charset="0"/>
            </a:rPr>
            <a:t>השלמת פערים במידע על גיבורים / או אירועים שאין עליהם פרטים במקורות.</a:t>
          </a:r>
          <a:endParaRPr lang="he-IL" sz="2400" kern="1200" dirty="0"/>
        </a:p>
        <a:p>
          <a:pPr marL="171450" lvl="1" indent="-171450" algn="r" defTabSz="75565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he-IL" sz="1700" kern="1200" dirty="0"/>
        </a:p>
      </dsp:txBody>
      <dsp:txXfrm rot="5400000">
        <a:off x="3948382" y="-1787825"/>
        <a:ext cx="877493" cy="6903878"/>
      </dsp:txXfrm>
    </dsp:sp>
    <dsp:sp modelId="{FF886CA7-E57C-4536-AE54-CD0ECBC03F4B}">
      <dsp:nvSpPr>
        <dsp:cNvPr id="0" name=""/>
        <dsp:cNvSpPr/>
      </dsp:nvSpPr>
      <dsp:spPr>
        <a:xfrm rot="5400000">
          <a:off x="-202498" y="3818443"/>
          <a:ext cx="1349990" cy="944993"/>
        </a:xfrm>
        <a:prstGeom prst="chevron">
          <a:avLst/>
        </a:prstGeom>
        <a:solidFill>
          <a:srgbClr val="0070C0"/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rtl="1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e-IL" sz="2800" kern="1200" dirty="0" smtClean="0"/>
            <a:t>ד</a:t>
          </a:r>
          <a:endParaRPr lang="he-IL" sz="2800" kern="1200" dirty="0"/>
        </a:p>
      </dsp:txBody>
      <dsp:txXfrm rot="5400000">
        <a:off x="-202498" y="3818443"/>
        <a:ext cx="1349990" cy="944993"/>
      </dsp:txXfrm>
    </dsp:sp>
    <dsp:sp modelId="{D58857C6-C657-4AAF-92DB-AF4ABBBB1B56}">
      <dsp:nvSpPr>
        <dsp:cNvPr id="0" name=""/>
        <dsp:cNvSpPr/>
      </dsp:nvSpPr>
      <dsp:spPr>
        <a:xfrm rot="5400000">
          <a:off x="3958185" y="602752"/>
          <a:ext cx="877493" cy="6903878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5240" rIns="15240" bIns="15240" numCol="1" spcCol="1270" anchor="ctr" anchorCtr="0">
          <a:noAutofit/>
        </a:bodyPr>
        <a:lstStyle/>
        <a:p>
          <a:pPr marL="228600" lvl="1" indent="-228600" algn="r" defTabSz="1066800" rtl="1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he-IL" sz="2400" b="1" kern="1200" dirty="0" smtClean="0">
              <a:solidFill>
                <a:srgbClr val="002060"/>
              </a:solidFill>
              <a:latin typeface="Calibri" pitchFamily="34" charset="0"/>
            </a:rPr>
            <a:t>לעיתים לחנך וללמד מוסר השכל</a:t>
          </a:r>
          <a:endParaRPr lang="he-IL" sz="2400" kern="1200" dirty="0"/>
        </a:p>
      </dsp:txBody>
      <dsp:txXfrm rot="5400000">
        <a:off x="3958185" y="602752"/>
        <a:ext cx="877493" cy="690387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C19788AA-5BF1-40CB-BDD8-B30A4BFD272E}" type="datetimeFigureOut">
              <a:rPr lang="he-IL" smtClean="0"/>
              <a:t>י"א/טבת/תשע"ג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AE32F016-24EA-4901-BADA-B3FF2386DB7C}" type="slidenum">
              <a:rPr lang="he-IL" smtClean="0"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47448A-8D03-4CBD-9A43-9724299FE259}" type="datetime8">
              <a:rPr lang="he-IL" smtClean="0"/>
              <a:t>24 דצמבר 12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/>
              <a:t>עילית נר</a:t>
            </a: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860AB-B93C-4A47-ABCA-310406750EFD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0584B4-A732-4550-8797-43C6BF788642}" type="datetime8">
              <a:rPr lang="he-IL" smtClean="0"/>
              <a:t>24 דצמבר 12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/>
              <a:t>עילית נר</a:t>
            </a: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860AB-B93C-4A47-ABCA-310406750EFD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91417C-B61C-4FB4-A418-C3FA2FD4CE10}" type="datetime8">
              <a:rPr lang="he-IL" smtClean="0"/>
              <a:t>24 דצמבר 12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/>
              <a:t>עילית נר</a:t>
            </a: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860AB-B93C-4A47-ABCA-310406750EFD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2D408-EBB8-4497-A909-D1E8DF8D4B15}" type="datetime8">
              <a:rPr lang="he-IL" smtClean="0"/>
              <a:t>24 דצמבר 12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/>
              <a:t>עילית נר</a:t>
            </a:r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860AB-B93C-4A47-ABCA-310406750EFD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900DC2-BB76-4A0C-865B-9AEC3A6A0196}" type="datetime8">
              <a:rPr lang="he-IL" smtClean="0"/>
              <a:t>24 דצמבר 12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/>
              <a:t>עילית נר</a:t>
            </a:r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860AB-B93C-4A47-ABCA-310406750EFD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58E6F9-E693-47C8-BE87-D8CE55108E9E}" type="datetime8">
              <a:rPr lang="he-IL" smtClean="0"/>
              <a:t>24 דצמבר 12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/>
              <a:t>עילית נר</a:t>
            </a:r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860AB-B93C-4A47-ABCA-310406750EFD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574B46-32A9-47EC-9D97-9A7B115B3FFC}" type="datetime8">
              <a:rPr lang="he-IL" smtClean="0"/>
              <a:t>24 דצמבר 12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/>
              <a:t>עילית נר</a:t>
            </a:r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860AB-B93C-4A47-ABCA-310406750EFD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1EBFA2-EA6B-46C7-B89B-55F9CA9064A3}" type="datetime8">
              <a:rPr lang="he-IL" smtClean="0"/>
              <a:t>24 דצמבר 12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/>
              <a:t>עילית נר</a:t>
            </a:r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860AB-B93C-4A47-ABCA-310406750EFD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B7F761-7FFD-44E7-BAB6-FAC1A729970B}" type="datetime8">
              <a:rPr lang="he-IL" smtClean="0"/>
              <a:t>24 דצמבר 12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/>
              <a:t>עילית נר</a:t>
            </a:r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860AB-B93C-4A47-ABCA-310406750EFD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5AA145-8A24-4828-8DFC-A5177BB33F02}" type="datetime8">
              <a:rPr lang="he-IL" smtClean="0"/>
              <a:t>24 דצמבר 12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/>
              <a:t>עילית נר</a:t>
            </a: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860AB-B93C-4A47-ABCA-310406750EFD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6D9656-E1CE-4BD2-9C29-02EC97865AA3}" type="datetime8">
              <a:rPr lang="he-IL" smtClean="0"/>
              <a:t>24 דצמבר 12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/>
              <a:t>עילית נר</a:t>
            </a: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7860AB-B93C-4A47-ABCA-310406750EFD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D52E85-0593-473B-8EB3-D1D395E3CAF6}" type="datetime8">
              <a:rPr lang="he-IL" smtClean="0"/>
              <a:t>24 דצמבר 12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he-IL" smtClean="0"/>
              <a:t>עילית נר</a:t>
            </a:r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7860AB-B93C-4A47-ABCA-310406750EFD}" type="slidenum">
              <a:rPr lang="he-IL" smtClean="0"/>
              <a:pPr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s://www.youtube.com/watch?v=bSngrmc-ctQ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://www.tagxedo.com/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video.walla.co.il/?w=/2171/1879112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hRfV7XrGfBo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2627784" y="332656"/>
            <a:ext cx="6188224" cy="1584175"/>
          </a:xfrm>
        </p:spPr>
        <p:txBody>
          <a:bodyPr>
            <a:noAutofit/>
          </a:bodyPr>
          <a:lstStyle/>
          <a:p>
            <a:pPr algn="r"/>
            <a:r>
              <a:rPr lang="he-IL" sz="3600" b="1" dirty="0" smtClean="0">
                <a:solidFill>
                  <a:srgbClr val="002060"/>
                </a:solidFill>
                <a:cs typeface="+mn-cs"/>
              </a:rPr>
              <a:t>הקשיבו לשיר והתבוננו בתמונה. </a:t>
            </a:r>
            <a:br>
              <a:rPr lang="he-IL" sz="3600" b="1" dirty="0" smtClean="0">
                <a:solidFill>
                  <a:srgbClr val="002060"/>
                </a:solidFill>
                <a:cs typeface="+mn-cs"/>
              </a:rPr>
            </a:br>
            <a:r>
              <a:rPr lang="he-IL" sz="3600" b="1" dirty="0" smtClean="0">
                <a:solidFill>
                  <a:srgbClr val="002060"/>
                </a:solidFill>
                <a:cs typeface="+mn-cs"/>
              </a:rPr>
              <a:t>האם תוכלו למצוא את הקשר </a:t>
            </a:r>
            <a:r>
              <a:rPr lang="he-IL" sz="3600" b="1" dirty="0" smtClean="0">
                <a:solidFill>
                  <a:srgbClr val="002060"/>
                </a:solidFill>
                <a:cs typeface="+mn-cs"/>
              </a:rPr>
              <a:t>בין השיר </a:t>
            </a:r>
            <a:r>
              <a:rPr lang="he-IL" sz="3600" b="1" dirty="0" smtClean="0">
                <a:solidFill>
                  <a:srgbClr val="002060"/>
                </a:solidFill>
                <a:cs typeface="+mn-cs"/>
              </a:rPr>
              <a:t>לתמונה?</a:t>
            </a:r>
            <a:endParaRPr lang="he-IL" sz="3600" b="1" dirty="0">
              <a:solidFill>
                <a:srgbClr val="002060"/>
              </a:solidFill>
              <a:cs typeface="+mn-cs"/>
            </a:endParaRPr>
          </a:p>
        </p:txBody>
      </p:sp>
      <p:sp>
        <p:nvSpPr>
          <p:cNvPr id="4" name="לחצן פעולה: צליל 3">
            <a:hlinkClick r:id="rId2" highlightClick="1"/>
          </p:cNvPr>
          <p:cNvSpPr/>
          <p:nvPr/>
        </p:nvSpPr>
        <p:spPr>
          <a:xfrm>
            <a:off x="899592" y="692696"/>
            <a:ext cx="864096" cy="864096"/>
          </a:xfrm>
          <a:prstGeom prst="actionButtonSound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pic>
        <p:nvPicPr>
          <p:cNvPr id="20482" name="Picture 2" descr="http://www.daat.ac.il/daat/ktav_et/albom/mash8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187624" y="1988840"/>
            <a:ext cx="7021196" cy="4677198"/>
          </a:xfrm>
          <a:prstGeom prst="rect">
            <a:avLst/>
          </a:prstGeom>
          <a:noFill/>
          <a:ln w="76200">
            <a:solidFill>
              <a:schemeClr val="bg2">
                <a:lumMod val="10000"/>
              </a:schemeClr>
            </a:solidFill>
          </a:ln>
        </p:spPr>
      </p:pic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/>
              <a:t>עילית נר</a:t>
            </a:r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0" y="332656"/>
            <a:ext cx="8964488" cy="3168352"/>
          </a:xfrm>
        </p:spPr>
        <p:txBody>
          <a:bodyPr>
            <a:normAutofit fontScale="90000"/>
          </a:bodyPr>
          <a:lstStyle/>
          <a:p>
            <a:pPr algn="r"/>
            <a:r>
              <a:rPr lang="he-IL" b="1" dirty="0" smtClean="0">
                <a:solidFill>
                  <a:srgbClr val="002060"/>
                </a:solidFill>
                <a:cs typeface="+mn-cs"/>
              </a:rPr>
              <a:t>דונו בקבוצה:</a:t>
            </a:r>
            <a:br>
              <a:rPr lang="he-IL" b="1" dirty="0" smtClean="0">
                <a:solidFill>
                  <a:srgbClr val="002060"/>
                </a:solidFill>
                <a:cs typeface="+mn-cs"/>
              </a:rPr>
            </a:br>
            <a:r>
              <a:rPr lang="he-IL" b="1" dirty="0" smtClean="0">
                <a:solidFill>
                  <a:srgbClr val="002060"/>
                </a:solidFill>
                <a:cs typeface="+mn-cs"/>
              </a:rPr>
              <a:t>מהי חשיבותו של הגשם? בישראל במיוחד? </a:t>
            </a:r>
            <a:br>
              <a:rPr lang="he-IL" b="1" dirty="0" smtClean="0">
                <a:solidFill>
                  <a:srgbClr val="002060"/>
                </a:solidFill>
                <a:cs typeface="+mn-cs"/>
              </a:rPr>
            </a:br>
            <a:r>
              <a:rPr lang="he-IL" b="1" dirty="0" smtClean="0">
                <a:solidFill>
                  <a:srgbClr val="002060"/>
                </a:solidFill>
                <a:cs typeface="+mn-cs"/>
              </a:rPr>
              <a:t>למי הוא חשוב?</a:t>
            </a:r>
            <a:br>
              <a:rPr lang="he-IL" b="1" dirty="0" smtClean="0">
                <a:solidFill>
                  <a:srgbClr val="002060"/>
                </a:solidFill>
                <a:cs typeface="+mn-cs"/>
              </a:rPr>
            </a:br>
            <a:r>
              <a:rPr lang="he-IL" b="1" dirty="0" smtClean="0">
                <a:solidFill>
                  <a:srgbClr val="002060"/>
                </a:solidFill>
                <a:cs typeface="+mn-cs"/>
              </a:rPr>
              <a:t>כתבו את תשובותיכם בטבלה:</a:t>
            </a:r>
            <a:endParaRPr lang="he-IL" b="1" dirty="0">
              <a:solidFill>
                <a:srgbClr val="002060"/>
              </a:solidFill>
              <a:cs typeface="+mn-cs"/>
            </a:endParaRPr>
          </a:p>
        </p:txBody>
      </p:sp>
      <p:graphicFrame>
        <p:nvGraphicFramePr>
          <p:cNvPr id="5" name="טבלה 4"/>
          <p:cNvGraphicFramePr>
            <a:graphicFrameLocks noGrp="1"/>
          </p:cNvGraphicFramePr>
          <p:nvPr/>
        </p:nvGraphicFramePr>
        <p:xfrm>
          <a:off x="827584" y="3789040"/>
          <a:ext cx="7392144" cy="2131432"/>
        </p:xfrm>
        <a:graphic>
          <a:graphicData uri="http://schemas.openxmlformats.org/drawingml/2006/table">
            <a:tbl>
              <a:tblPr rtl="1" firstRow="1" bandRow="1">
                <a:tableStyleId>{5C22544A-7EE6-4342-B048-85BDC9FD1C3A}</a:tableStyleId>
              </a:tblPr>
              <a:tblGrid>
                <a:gridCol w="2947810"/>
                <a:gridCol w="4444334"/>
              </a:tblGrid>
              <a:tr h="532858"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למי הגשם חשוב?</a:t>
                      </a:r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/>
                      <a:r>
                        <a:rPr lang="he-IL" dirty="0" smtClean="0"/>
                        <a:t>הסיבה לחשיבותו</a:t>
                      </a:r>
                      <a:endParaRPr lang="he-IL" dirty="0"/>
                    </a:p>
                  </a:txBody>
                  <a:tcPr/>
                </a:tc>
              </a:tr>
              <a:tr h="532858"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532858">
                <a:tc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</a:tr>
              <a:tr h="532858">
                <a:tc>
                  <a:txBody>
                    <a:bodyPr/>
                    <a:lstStyle/>
                    <a:p>
                      <a:pPr rtl="1"/>
                      <a:endParaRPr lang="he-I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rtl="1"/>
                      <a:endParaRPr lang="he-IL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לחצן פעולה: קדימה או הבא 3">
            <a:hlinkClick r:id="rId2" highlightClick="1"/>
          </p:cNvPr>
          <p:cNvSpPr/>
          <p:nvPr/>
        </p:nvSpPr>
        <p:spPr>
          <a:xfrm>
            <a:off x="3995936" y="6237312"/>
            <a:ext cx="1296144" cy="504056"/>
          </a:xfrm>
          <a:prstGeom prst="actionButtonForwardNext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en-US" b="1" dirty="0" smtClean="0"/>
              <a:t>TAGXEDO</a:t>
            </a:r>
            <a:endParaRPr lang="he-IL" b="1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/>
              <a:t>עילית נר</a:t>
            </a:r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 l="33971" t="18047" r="32025" b="4101"/>
          <a:stretch>
            <a:fillRect/>
          </a:stretch>
        </p:blipFill>
        <p:spPr bwMode="auto">
          <a:xfrm>
            <a:off x="2987824" y="548680"/>
            <a:ext cx="5964122" cy="6120680"/>
          </a:xfrm>
          <a:prstGeom prst="rect">
            <a:avLst/>
          </a:prstGeom>
          <a:solidFill>
            <a:schemeClr val="accent2"/>
          </a:solidFill>
          <a:ln w="38100">
            <a:solidFill>
              <a:schemeClr val="accent1"/>
            </a:solidFill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2627784" y="116632"/>
            <a:ext cx="6336704" cy="46166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400" b="1" dirty="0" smtClean="0">
                <a:solidFill>
                  <a:srgbClr val="002060"/>
                </a:solidFill>
              </a:rPr>
              <a:t>תפילת הכהן הגדול ביום הכיפורים בבית המקדש</a:t>
            </a:r>
            <a:endParaRPr lang="he-IL" sz="2400" b="1" dirty="0">
              <a:solidFill>
                <a:srgbClr val="002060"/>
              </a:solidFill>
            </a:endParaRPr>
          </a:p>
        </p:txBody>
      </p:sp>
      <p:pic>
        <p:nvPicPr>
          <p:cNvPr id="1032" name="Picture 8" descr="http://upload.wikimedia.org/wikipedia/commons/thumb/1/19/Ballymote_Church_of_the_Immaculate_Conception_South_Aisle_The_Presentation_of_the_Blessed_Virgin_Right_Window_Detail_Kohen_Gadol_2010_09_23.jpg/250px-Ballymote_Church_of_the_Immaculate_Conception_South_Aisle_The_Presentation_of_the_Blessed_Virgin_Right_Window_Detail_Kohen_Gadol_2010_09_2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flipH="1">
            <a:off x="323528" y="476672"/>
            <a:ext cx="2376264" cy="4508866"/>
          </a:xfrm>
          <a:prstGeom prst="rect">
            <a:avLst/>
          </a:prstGeom>
          <a:noFill/>
        </p:spPr>
      </p:pic>
      <p:sp>
        <p:nvSpPr>
          <p:cNvPr id="12" name="TextBox 11"/>
          <p:cNvSpPr txBox="1"/>
          <p:nvPr/>
        </p:nvSpPr>
        <p:spPr>
          <a:xfrm>
            <a:off x="179512" y="5229200"/>
            <a:ext cx="2592288" cy="132343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1600" b="1" dirty="0" smtClean="0">
                <a:solidFill>
                  <a:srgbClr val="002060"/>
                </a:solidFill>
              </a:rPr>
              <a:t>האם יתכן שהכהן הגדול שתפקידו להתפלל שישמעו את תפילות ישראל, מבקש שלא ישמעו את התפילות שלנו? הסבירו דבריכם.</a:t>
            </a:r>
            <a:endParaRPr lang="he-IL" sz="1600" b="1" dirty="0">
              <a:solidFill>
                <a:srgbClr val="002060"/>
              </a:solidFill>
            </a:endParaRPr>
          </a:p>
        </p:txBody>
      </p:sp>
      <p:sp>
        <p:nvSpPr>
          <p:cNvPr id="7" name="מציין מיקום של כותרת תחתונה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/>
              <a:t>עילית נר</a:t>
            </a:r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932040" y="1052736"/>
            <a:ext cx="4053136" cy="4968551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he-IL" sz="2400" dirty="0"/>
              <a:t> </a:t>
            </a:r>
            <a:r>
              <a:rPr lang="he-IL" sz="2400" dirty="0" smtClean="0"/>
              <a:t>   </a:t>
            </a:r>
            <a:r>
              <a:rPr lang="he-IL" sz="2400" b="1" dirty="0" smtClean="0">
                <a:solidFill>
                  <a:srgbClr val="002060"/>
                </a:solidFill>
              </a:rPr>
              <a:t>פעם אחת עבר רובו של חודש אדר ולא ירדו גשמים. החורף כמעט חלף ועדיין לא היה גשם.</a:t>
            </a:r>
            <a:br>
              <a:rPr lang="he-IL" sz="2400" b="1" dirty="0" smtClean="0">
                <a:solidFill>
                  <a:srgbClr val="002060"/>
                </a:solidFill>
              </a:rPr>
            </a:br>
            <a:r>
              <a:rPr lang="he-IL" sz="2400" b="1" dirty="0" smtClean="0">
                <a:solidFill>
                  <a:srgbClr val="002060"/>
                </a:solidFill>
              </a:rPr>
              <a:t>שלחו שליחים לחוני המעגל ואמרו לו: "הִתְפַּלֵּל </a:t>
            </a:r>
            <a:r>
              <a:rPr lang="he-IL" sz="2400" b="1" dirty="0" err="1" smtClean="0">
                <a:solidFill>
                  <a:srgbClr val="002060"/>
                </a:solidFill>
              </a:rPr>
              <a:t>שֶׁיּ</a:t>
            </a:r>
            <a:r>
              <a:rPr lang="he-IL" sz="2400" b="1" dirty="0" smtClean="0">
                <a:solidFill>
                  <a:srgbClr val="002060"/>
                </a:solidFill>
              </a:rPr>
              <a:t>ֵרְד</a:t>
            </a:r>
            <a:r>
              <a:rPr lang="he-IL" sz="2400" b="1" dirty="0" err="1" smtClean="0">
                <a:solidFill>
                  <a:srgbClr val="002060"/>
                </a:solidFill>
              </a:rPr>
              <a:t>וּ </a:t>
            </a:r>
            <a:r>
              <a:rPr lang="he-IL" sz="2400" b="1" dirty="0" smtClean="0">
                <a:solidFill>
                  <a:srgbClr val="002060"/>
                </a:solidFill>
              </a:rPr>
              <a:t>גְּשָׁמִים".</a:t>
            </a:r>
            <a:br>
              <a:rPr lang="he-IL" sz="2400" b="1" dirty="0" smtClean="0">
                <a:solidFill>
                  <a:srgbClr val="002060"/>
                </a:solidFill>
              </a:rPr>
            </a:br>
            <a:r>
              <a:rPr lang="he-IL" sz="2400" b="1" dirty="0" smtClean="0">
                <a:solidFill>
                  <a:srgbClr val="002060"/>
                </a:solidFill>
              </a:rPr>
              <a:t>אָמַר לָהֶם: צְאו</a:t>
            </a:r>
            <a:r>
              <a:rPr lang="he-IL" sz="2400" b="1" dirty="0" err="1" smtClean="0">
                <a:solidFill>
                  <a:srgbClr val="002060"/>
                </a:solidFill>
              </a:rPr>
              <a:t>ּ </a:t>
            </a:r>
            <a:r>
              <a:rPr lang="he-IL" sz="2400" b="1" dirty="0" smtClean="0">
                <a:solidFill>
                  <a:srgbClr val="002060"/>
                </a:solidFill>
              </a:rPr>
              <a:t>וְהַכְנִיסוּ </a:t>
            </a:r>
            <a:r>
              <a:rPr lang="he-IL" sz="2400" b="1" dirty="0" err="1" smtClean="0">
                <a:solidFill>
                  <a:srgbClr val="002060"/>
                </a:solidFill>
              </a:rPr>
              <a:t>תַּנּוּר</a:t>
            </a:r>
            <a:r>
              <a:rPr lang="he-IL" sz="2400" b="1" dirty="0" smtClean="0">
                <a:solidFill>
                  <a:srgbClr val="002060"/>
                </a:solidFill>
              </a:rPr>
              <a:t>ֵי פְסָחִים,  בִּשְׁבִיל שֶׁלּא </a:t>
            </a:r>
            <a:r>
              <a:rPr lang="he-IL" sz="2400" b="1" dirty="0" err="1" smtClean="0">
                <a:solidFill>
                  <a:srgbClr val="002060"/>
                </a:solidFill>
              </a:rPr>
              <a:t>יִמּו</a:t>
            </a:r>
            <a:r>
              <a:rPr lang="he-IL" sz="2400" b="1" dirty="0" smtClean="0">
                <a:solidFill>
                  <a:srgbClr val="002060"/>
                </a:solidFill>
              </a:rPr>
              <a:t>ֹקוּ. הִתְפַּלֵּל </a:t>
            </a:r>
            <a:r>
              <a:rPr lang="he-IL" sz="2400" b="1" dirty="0" err="1" smtClean="0">
                <a:solidFill>
                  <a:srgbClr val="002060"/>
                </a:solidFill>
              </a:rPr>
              <a:t>חוֹנ</a:t>
            </a:r>
            <a:r>
              <a:rPr lang="he-IL" sz="2400" b="1" dirty="0" smtClean="0">
                <a:solidFill>
                  <a:srgbClr val="002060"/>
                </a:solidFill>
              </a:rPr>
              <a:t>ִי, וְלא יָרְד</a:t>
            </a:r>
            <a:r>
              <a:rPr lang="he-IL" sz="2400" b="1" dirty="0" err="1" smtClean="0">
                <a:solidFill>
                  <a:srgbClr val="002060"/>
                </a:solidFill>
              </a:rPr>
              <a:t>וּ </a:t>
            </a:r>
            <a:r>
              <a:rPr lang="he-IL" sz="2400" b="1" dirty="0" smtClean="0">
                <a:solidFill>
                  <a:srgbClr val="002060"/>
                </a:solidFill>
              </a:rPr>
              <a:t>גְּשָׁמִים. </a:t>
            </a:r>
          </a:p>
          <a:p>
            <a:pPr>
              <a:buNone/>
            </a:pPr>
            <a:r>
              <a:rPr lang="he-IL" sz="2400" b="1" dirty="0">
                <a:solidFill>
                  <a:srgbClr val="002060"/>
                </a:solidFill>
              </a:rPr>
              <a:t> </a:t>
            </a:r>
            <a:r>
              <a:rPr lang="he-IL" sz="2400" b="1" dirty="0" smtClean="0">
                <a:solidFill>
                  <a:srgbClr val="002060"/>
                </a:solidFill>
              </a:rPr>
              <a:t>   מֶה עָשָה? </a:t>
            </a:r>
            <a:r>
              <a:rPr lang="he-IL" sz="2400" b="1" dirty="0" err="1" smtClean="0">
                <a:solidFill>
                  <a:srgbClr val="002060"/>
                </a:solidFill>
              </a:rPr>
              <a:t>עָ</a:t>
            </a:r>
            <a:r>
              <a:rPr lang="he-IL" sz="2400" b="1" dirty="0" smtClean="0">
                <a:solidFill>
                  <a:srgbClr val="002060"/>
                </a:solidFill>
              </a:rPr>
              <a:t>ג עוּגָ</a:t>
            </a:r>
            <a:r>
              <a:rPr lang="he-IL" sz="2400" b="1" dirty="0" err="1" smtClean="0">
                <a:solidFill>
                  <a:srgbClr val="002060"/>
                </a:solidFill>
              </a:rPr>
              <a:t>ה </a:t>
            </a:r>
            <a:r>
              <a:rPr lang="he-IL" sz="2400" b="1" dirty="0" smtClean="0">
                <a:solidFill>
                  <a:srgbClr val="002060"/>
                </a:solidFill>
              </a:rPr>
              <a:t>וְעָמַד בְּתוֹכָהּ.</a:t>
            </a:r>
            <a:br>
              <a:rPr lang="he-IL" sz="2400" b="1" dirty="0" smtClean="0">
                <a:solidFill>
                  <a:srgbClr val="002060"/>
                </a:solidFill>
              </a:rPr>
            </a:br>
            <a:r>
              <a:rPr lang="he-IL" sz="2400" dirty="0" smtClean="0"/>
              <a:t/>
            </a:r>
            <a:br>
              <a:rPr lang="he-IL" sz="2400" dirty="0" smtClean="0"/>
            </a:br>
            <a:endParaRPr lang="he-IL" sz="2400" dirty="0"/>
          </a:p>
        </p:txBody>
      </p:sp>
      <p:pic>
        <p:nvPicPr>
          <p:cNvPr id="4" name="תמונה 3" descr="חוני המעגל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796186" cy="6858000"/>
          </a:xfrm>
          <a:prstGeom prst="rect">
            <a:avLst/>
          </a:prstGeom>
        </p:spPr>
      </p:pic>
      <p:sp>
        <p:nvSpPr>
          <p:cNvPr id="6" name="כותרת 1"/>
          <p:cNvSpPr txBox="1">
            <a:spLocks/>
          </p:cNvSpPr>
          <p:nvPr/>
        </p:nvSpPr>
        <p:spPr>
          <a:xfrm>
            <a:off x="3635896" y="188640"/>
            <a:ext cx="3384376" cy="634082"/>
          </a:xfrm>
          <a:prstGeom prst="rect">
            <a:avLst/>
          </a:prstGeom>
        </p:spPr>
        <p:txBody>
          <a:bodyPr vert="horz" lIns="91440" tIns="45720" rIns="91440" bIns="45720" rtlCol="1" anchor="ctr">
            <a:noAutofit/>
          </a:bodyPr>
          <a:lstStyle/>
          <a:p>
            <a:pPr marL="0" marR="0" lvl="0" indent="0" algn="ctr" defTabSz="914400" rtl="1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e-IL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e-IL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e-IL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n-cs"/>
              </a:rPr>
              <a:t>חוני המעגל</a:t>
            </a:r>
            <a:br>
              <a:rPr kumimoji="0" lang="he-IL" sz="4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+mj-lt"/>
                <a:ea typeface="+mj-ea"/>
                <a:cs typeface="+mn-cs"/>
              </a:rPr>
            </a:br>
            <a:endParaRPr kumimoji="0" lang="he-IL" sz="4400" b="0" i="0" u="none" strike="noStrike" kern="1200" cap="none" spc="0" normalizeH="0" baseline="0" noProof="0" dirty="0" smtClean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+mj-lt"/>
              <a:ea typeface="+mj-ea"/>
              <a:cs typeface="+mn-cs"/>
            </a:endParaRPr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/>
              <a:t>עילית נר</a:t>
            </a:r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611560" y="332656"/>
            <a:ext cx="8229600" cy="452596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he-IL" sz="2400" b="1" dirty="0" smtClean="0">
                <a:solidFill>
                  <a:srgbClr val="002060"/>
                </a:solidFill>
              </a:rPr>
              <a:t>    התפלל חוני לה',</a:t>
            </a:r>
            <a:r>
              <a:rPr lang="en-US" sz="2400" b="1" dirty="0" smtClean="0">
                <a:solidFill>
                  <a:srgbClr val="002060"/>
                </a:solidFill>
              </a:rPr>
              <a:t>  </a:t>
            </a:r>
            <a:r>
              <a:rPr lang="he-IL" sz="2400" b="1" dirty="0" smtClean="0">
                <a:solidFill>
                  <a:srgbClr val="002060"/>
                </a:solidFill>
              </a:rPr>
              <a:t>וְאָמ</a:t>
            </a:r>
            <a:r>
              <a:rPr lang="he-IL" sz="2400" b="1" dirty="0" err="1" smtClean="0">
                <a:solidFill>
                  <a:srgbClr val="002060"/>
                </a:solidFill>
              </a:rPr>
              <a:t>ַר </a:t>
            </a:r>
            <a:r>
              <a:rPr lang="he-IL" sz="2400" b="1" dirty="0" smtClean="0">
                <a:solidFill>
                  <a:srgbClr val="002060"/>
                </a:solidFill>
              </a:rPr>
              <a:t>לְפָנָיו: "</a:t>
            </a:r>
            <a:r>
              <a:rPr lang="he-IL" sz="2400" b="1" dirty="0" err="1" smtClean="0">
                <a:solidFill>
                  <a:srgbClr val="002060"/>
                </a:solidFill>
              </a:rPr>
              <a:t>רִבּו</a:t>
            </a:r>
            <a:r>
              <a:rPr lang="he-IL" sz="2400" b="1" dirty="0" smtClean="0">
                <a:solidFill>
                  <a:srgbClr val="002060"/>
                </a:solidFill>
              </a:rPr>
              <a:t>ֹנוֹ </a:t>
            </a:r>
            <a:r>
              <a:rPr lang="he-IL" sz="2400" b="1" dirty="0" err="1" smtClean="0">
                <a:solidFill>
                  <a:srgbClr val="002060"/>
                </a:solidFill>
              </a:rPr>
              <a:t>שׁ</a:t>
            </a:r>
            <a:r>
              <a:rPr lang="he-IL" sz="2400" b="1" dirty="0" smtClean="0">
                <a:solidFill>
                  <a:srgbClr val="002060"/>
                </a:solidFill>
              </a:rPr>
              <a:t>ֶל עוֹלָם</a:t>
            </a:r>
            <a:r>
              <a:rPr lang="he-IL" sz="2400" b="1" dirty="0" err="1" smtClean="0">
                <a:solidFill>
                  <a:srgbClr val="002060"/>
                </a:solidFill>
              </a:rPr>
              <a:t>, </a:t>
            </a:r>
            <a:r>
              <a:rPr lang="he-IL" sz="2400" b="1" dirty="0" smtClean="0">
                <a:solidFill>
                  <a:srgbClr val="002060"/>
                </a:solidFill>
              </a:rPr>
              <a:t>בָּנֶיךָ  </a:t>
            </a:r>
            <a:r>
              <a:rPr lang="he-IL" sz="2400" b="1" dirty="0" err="1" smtClean="0">
                <a:solidFill>
                  <a:srgbClr val="002060"/>
                </a:solidFill>
              </a:rPr>
              <a:t>שָמ</a:t>
            </a:r>
            <a:r>
              <a:rPr lang="he-IL" sz="2400" b="1" dirty="0" smtClean="0">
                <a:solidFill>
                  <a:srgbClr val="002060"/>
                </a:solidFill>
              </a:rPr>
              <a:t>וּ  פְּנֵיהֶם  </a:t>
            </a:r>
            <a:r>
              <a:rPr lang="he-IL" sz="2400" b="1" dirty="0" err="1" smtClean="0">
                <a:solidFill>
                  <a:srgbClr val="002060"/>
                </a:solidFill>
              </a:rPr>
              <a:t>עָל</a:t>
            </a:r>
            <a:r>
              <a:rPr lang="he-IL" sz="2400" b="1" dirty="0" smtClean="0">
                <a:solidFill>
                  <a:srgbClr val="002060"/>
                </a:solidFill>
              </a:rPr>
              <a:t>ַי,  שֶׁאֲנִי </a:t>
            </a:r>
            <a:r>
              <a:rPr lang="he-IL" sz="2400" b="1" dirty="0" err="1" smtClean="0">
                <a:solidFill>
                  <a:srgbClr val="002060"/>
                </a:solidFill>
              </a:rPr>
              <a:t>כְּ</a:t>
            </a:r>
            <a:r>
              <a:rPr lang="he-IL" sz="2400" b="1" dirty="0" smtClean="0">
                <a:solidFill>
                  <a:srgbClr val="002060"/>
                </a:solidFill>
              </a:rPr>
              <a:t>בֶן בַּי</a:t>
            </a:r>
            <a:r>
              <a:rPr lang="he-IL" sz="2400" b="1" dirty="0" err="1" smtClean="0">
                <a:solidFill>
                  <a:srgbClr val="002060"/>
                </a:solidFill>
              </a:rPr>
              <a:t>ִת </a:t>
            </a:r>
            <a:r>
              <a:rPr lang="he-IL" sz="2400" b="1" dirty="0" smtClean="0">
                <a:solidFill>
                  <a:srgbClr val="002060"/>
                </a:solidFill>
              </a:rPr>
              <a:t>לְפָנֶיךָ.  נִשְׁבָּע אֲנִ</a:t>
            </a:r>
            <a:r>
              <a:rPr lang="he-IL" sz="2400" b="1" dirty="0" err="1" smtClean="0">
                <a:solidFill>
                  <a:srgbClr val="002060"/>
                </a:solidFill>
              </a:rPr>
              <a:t>י </a:t>
            </a:r>
            <a:r>
              <a:rPr lang="he-IL" sz="2400" b="1" dirty="0" smtClean="0">
                <a:solidFill>
                  <a:srgbClr val="002060"/>
                </a:solidFill>
              </a:rPr>
              <a:t>בְּשִׁמְךָ </a:t>
            </a:r>
            <a:r>
              <a:rPr lang="he-IL" sz="2400" b="1" dirty="0" err="1" smtClean="0">
                <a:solidFill>
                  <a:srgbClr val="002060"/>
                </a:solidFill>
              </a:rPr>
              <a:t>הַגָּדוֹ</a:t>
            </a:r>
            <a:r>
              <a:rPr lang="he-IL" sz="2400" b="1" dirty="0" smtClean="0">
                <a:solidFill>
                  <a:srgbClr val="002060"/>
                </a:solidFill>
              </a:rPr>
              <a:t>ל,  שֶׁאֵינִי זָז מִכָּאן,  </a:t>
            </a:r>
            <a:r>
              <a:rPr lang="he-IL" sz="2400" b="1" dirty="0" err="1" smtClean="0">
                <a:solidFill>
                  <a:srgbClr val="002060"/>
                </a:solidFill>
              </a:rPr>
              <a:t>עַ</a:t>
            </a:r>
            <a:r>
              <a:rPr lang="he-IL" sz="2400" b="1" dirty="0" smtClean="0">
                <a:solidFill>
                  <a:srgbClr val="002060"/>
                </a:solidFill>
              </a:rPr>
              <a:t>ד שֶׁתְּרַחֵם</a:t>
            </a:r>
            <a:r>
              <a:rPr lang="he-IL" sz="2400" b="1" dirty="0" err="1" smtClean="0">
                <a:solidFill>
                  <a:srgbClr val="002060"/>
                </a:solidFill>
              </a:rPr>
              <a:t>  </a:t>
            </a:r>
            <a:r>
              <a:rPr lang="he-IL" sz="2400" b="1" dirty="0" smtClean="0">
                <a:solidFill>
                  <a:srgbClr val="002060"/>
                </a:solidFill>
              </a:rPr>
              <a:t>עַל  בָּנֶיךָ עַם ישראל, ותוֹרִיד גֶשֶם!"</a:t>
            </a:r>
          </a:p>
          <a:p>
            <a:pPr>
              <a:buNone/>
            </a:pPr>
            <a:r>
              <a:rPr lang="he-IL" sz="2400" b="1" dirty="0" smtClean="0">
                <a:solidFill>
                  <a:srgbClr val="002060"/>
                </a:solidFill>
              </a:rPr>
              <a:t>    הִתְחִילוּ גְּשָׁמִים </a:t>
            </a:r>
            <a:r>
              <a:rPr lang="he-IL" sz="2400" b="1" dirty="0" err="1" smtClean="0">
                <a:solidFill>
                  <a:srgbClr val="002060"/>
                </a:solidFill>
              </a:rPr>
              <a:t>מְנַטּ</a:t>
            </a:r>
            <a:r>
              <a:rPr lang="he-IL" sz="2400" b="1" dirty="0" smtClean="0">
                <a:solidFill>
                  <a:srgbClr val="002060"/>
                </a:solidFill>
              </a:rPr>
              <a:t>ְפִין.</a:t>
            </a:r>
            <a:br>
              <a:rPr lang="he-IL" sz="2400" b="1" dirty="0" smtClean="0">
                <a:solidFill>
                  <a:srgbClr val="002060"/>
                </a:solidFill>
              </a:rPr>
            </a:br>
            <a:r>
              <a:rPr lang="he-IL" sz="2400" b="1" dirty="0" smtClean="0">
                <a:solidFill>
                  <a:srgbClr val="002060"/>
                </a:solidFill>
              </a:rPr>
              <a:t>אמר חוני לקדוש ברוך הוא: "לא כָּךְ שָׁאַלְתִּי,  אֶלּ</a:t>
            </a:r>
            <a:r>
              <a:rPr lang="he-IL" sz="2400" b="1" dirty="0" err="1" smtClean="0">
                <a:solidFill>
                  <a:srgbClr val="002060"/>
                </a:solidFill>
              </a:rPr>
              <a:t>ָא </a:t>
            </a:r>
            <a:r>
              <a:rPr lang="he-IL" sz="2400" b="1" dirty="0" smtClean="0">
                <a:solidFill>
                  <a:srgbClr val="002060"/>
                </a:solidFill>
              </a:rPr>
              <a:t>גִּשְׁמֵי </a:t>
            </a:r>
            <a:r>
              <a:rPr lang="he-IL" sz="2400" b="1" dirty="0" err="1" smtClean="0">
                <a:solidFill>
                  <a:srgbClr val="002060"/>
                </a:solidFill>
              </a:rPr>
              <a:t>בּוֹרוֹ</a:t>
            </a:r>
            <a:r>
              <a:rPr lang="he-IL" sz="2400" b="1" dirty="0" smtClean="0">
                <a:solidFill>
                  <a:srgbClr val="002060"/>
                </a:solidFill>
              </a:rPr>
              <a:t>ת שִׁיחִ</a:t>
            </a:r>
            <a:r>
              <a:rPr lang="he-IL" sz="2400" b="1" dirty="0" err="1" smtClean="0">
                <a:solidFill>
                  <a:srgbClr val="002060"/>
                </a:solidFill>
              </a:rPr>
              <a:t>ין </a:t>
            </a:r>
            <a:r>
              <a:rPr lang="he-IL" sz="2400" b="1" dirty="0" smtClean="0">
                <a:solidFill>
                  <a:srgbClr val="002060"/>
                </a:solidFill>
              </a:rPr>
              <a:t>וּמְעָרוֹת. ביקשתי גשמים מרובים כדי למלא את הבורות, השוחות והמערות. אנחנו צריכים מים שימלאו לנו את המאגרים כדי שיהיו לנו מים לקיץ היבש!"</a:t>
            </a:r>
          </a:p>
          <a:p>
            <a:pPr>
              <a:buNone/>
            </a:pPr>
            <a:r>
              <a:rPr lang="he-IL" sz="2400" b="1" dirty="0">
                <a:solidFill>
                  <a:srgbClr val="002060"/>
                </a:solidFill>
              </a:rPr>
              <a:t> </a:t>
            </a:r>
            <a:r>
              <a:rPr lang="he-IL" sz="2400" b="1" dirty="0" smtClean="0">
                <a:solidFill>
                  <a:srgbClr val="002060"/>
                </a:solidFill>
              </a:rPr>
              <a:t>   נענה ה' לתפילתו של חוני, </a:t>
            </a:r>
          </a:p>
          <a:p>
            <a:pPr>
              <a:buNone/>
            </a:pPr>
            <a:r>
              <a:rPr lang="he-IL" sz="2400" b="1" dirty="0">
                <a:solidFill>
                  <a:srgbClr val="002060"/>
                </a:solidFill>
              </a:rPr>
              <a:t> </a:t>
            </a:r>
            <a:r>
              <a:rPr lang="he-IL" sz="2400" b="1" dirty="0" smtClean="0">
                <a:solidFill>
                  <a:srgbClr val="002060"/>
                </a:solidFill>
              </a:rPr>
              <a:t>  </a:t>
            </a:r>
            <a:r>
              <a:rPr lang="he-IL" sz="2400" b="1" dirty="0" smtClean="0">
                <a:solidFill>
                  <a:srgbClr val="002060"/>
                </a:solidFill>
              </a:rPr>
              <a:t> התחילו </a:t>
            </a:r>
            <a:r>
              <a:rPr lang="he-IL" sz="2400" b="1" dirty="0" smtClean="0">
                <a:solidFill>
                  <a:srgbClr val="002060"/>
                </a:solidFill>
              </a:rPr>
              <a:t>הגשמים לֵירֵד בזעף. </a:t>
            </a:r>
          </a:p>
          <a:p>
            <a:pPr>
              <a:buNone/>
            </a:pPr>
            <a:r>
              <a:rPr lang="he-IL" sz="2400" b="1" dirty="0">
                <a:solidFill>
                  <a:srgbClr val="002060"/>
                </a:solidFill>
              </a:rPr>
              <a:t> </a:t>
            </a:r>
            <a:r>
              <a:rPr lang="he-IL" sz="2400" b="1" dirty="0" smtClean="0">
                <a:solidFill>
                  <a:srgbClr val="002060"/>
                </a:solidFill>
              </a:rPr>
              <a:t> </a:t>
            </a:r>
            <a:r>
              <a:rPr lang="he-IL" sz="2400" b="1" dirty="0" smtClean="0">
                <a:solidFill>
                  <a:srgbClr val="002060"/>
                </a:solidFill>
              </a:rPr>
              <a:t>  אך </a:t>
            </a:r>
            <a:r>
              <a:rPr lang="he-IL" sz="2400" b="1" dirty="0" smtClean="0">
                <a:solidFill>
                  <a:srgbClr val="002060"/>
                </a:solidFill>
              </a:rPr>
              <a:t>גם זה לא היה טוב! </a:t>
            </a:r>
          </a:p>
          <a:p>
            <a:pPr>
              <a:buNone/>
            </a:pPr>
            <a:r>
              <a:rPr lang="he-IL" sz="2400" b="1" dirty="0" smtClean="0">
                <a:solidFill>
                  <a:srgbClr val="002060"/>
                </a:solidFill>
              </a:rPr>
              <a:t>  </a:t>
            </a:r>
            <a:r>
              <a:rPr lang="he-IL" sz="2400" b="1" dirty="0" smtClean="0">
                <a:solidFill>
                  <a:srgbClr val="002060"/>
                </a:solidFill>
              </a:rPr>
              <a:t>  הגשמים </a:t>
            </a:r>
            <a:r>
              <a:rPr lang="he-IL" sz="2400" b="1" dirty="0" smtClean="0">
                <a:solidFill>
                  <a:srgbClr val="002060"/>
                </a:solidFill>
              </a:rPr>
              <a:t>החזקים גרמו לנזקים </a:t>
            </a:r>
          </a:p>
          <a:p>
            <a:pPr>
              <a:buNone/>
            </a:pPr>
            <a:r>
              <a:rPr lang="he-IL" sz="2400" b="1" dirty="0" smtClean="0">
                <a:solidFill>
                  <a:srgbClr val="002060"/>
                </a:solidFill>
              </a:rPr>
              <a:t>  </a:t>
            </a:r>
            <a:r>
              <a:rPr lang="he-IL" sz="2400" b="1" dirty="0" smtClean="0">
                <a:solidFill>
                  <a:srgbClr val="002060"/>
                </a:solidFill>
              </a:rPr>
              <a:t>  ולסכנה</a:t>
            </a:r>
            <a:r>
              <a:rPr lang="he-IL" sz="2400" b="1" dirty="0" smtClean="0">
                <a:solidFill>
                  <a:srgbClr val="002060"/>
                </a:solidFill>
              </a:rPr>
              <a:t>.</a:t>
            </a:r>
          </a:p>
          <a:p>
            <a:pPr>
              <a:buNone/>
            </a:pPr>
            <a:r>
              <a:rPr lang="he-IL" sz="2400" b="1" dirty="0" smtClean="0">
                <a:solidFill>
                  <a:srgbClr val="002060"/>
                </a:solidFill>
              </a:rPr>
              <a:t/>
            </a:r>
            <a:br>
              <a:rPr lang="he-IL" sz="2400" b="1" dirty="0" smtClean="0">
                <a:solidFill>
                  <a:srgbClr val="002060"/>
                </a:solidFill>
              </a:rPr>
            </a:br>
            <a:endParaRPr lang="he-IL" sz="2400" b="1" dirty="0">
              <a:solidFill>
                <a:srgbClr val="002060"/>
              </a:solidFill>
            </a:endParaRPr>
          </a:p>
        </p:txBody>
      </p:sp>
      <p:pic>
        <p:nvPicPr>
          <p:cNvPr id="5" name="תמונה 4" descr="חוני המעגל 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5750" y="3645023"/>
            <a:ext cx="3998218" cy="2998664"/>
          </a:xfrm>
          <a:prstGeom prst="rect">
            <a:avLst/>
          </a:prstGeom>
        </p:spPr>
      </p:pic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/>
              <a:t>עילית נר</a:t>
            </a:r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683568" y="260648"/>
            <a:ext cx="8229600" cy="4525963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he-IL" sz="2400" b="1" dirty="0" smtClean="0">
                <a:solidFill>
                  <a:srgbClr val="002060"/>
                </a:solidFill>
              </a:rPr>
              <a:t>     ושוב פנה חוני אל הקדוש ברוך הוא והתפלל, אמר:</a:t>
            </a:r>
            <a:br>
              <a:rPr lang="he-IL" sz="2400" b="1" dirty="0" smtClean="0">
                <a:solidFill>
                  <a:srgbClr val="002060"/>
                </a:solidFill>
              </a:rPr>
            </a:br>
            <a:r>
              <a:rPr lang="he-IL" sz="2400" b="1" dirty="0" smtClean="0">
                <a:solidFill>
                  <a:srgbClr val="002060"/>
                </a:solidFill>
              </a:rPr>
              <a:t>"לא כך שאלתי, אלא גשמי רצון, ברכה ונדבה. לא </a:t>
            </a:r>
          </a:p>
          <a:p>
            <a:pPr>
              <a:buNone/>
            </a:pPr>
            <a:r>
              <a:rPr lang="he-IL" sz="2400" b="1" dirty="0">
                <a:solidFill>
                  <a:srgbClr val="002060"/>
                </a:solidFill>
              </a:rPr>
              <a:t> </a:t>
            </a:r>
            <a:r>
              <a:rPr lang="he-IL" sz="2400" b="1" dirty="0" smtClean="0">
                <a:solidFill>
                  <a:srgbClr val="002060"/>
                </a:solidFill>
              </a:rPr>
              <a:t>   גשמים רבים מדי ולא גשמים מעטים מדי".</a:t>
            </a:r>
            <a:br>
              <a:rPr lang="he-IL" sz="2400" b="1" dirty="0" smtClean="0">
                <a:solidFill>
                  <a:srgbClr val="002060"/>
                </a:solidFill>
              </a:rPr>
            </a:br>
            <a:r>
              <a:rPr lang="he-IL" sz="2400" b="1" dirty="0" smtClean="0">
                <a:solidFill>
                  <a:srgbClr val="002060"/>
                </a:solidFill>
              </a:rPr>
              <a:t>החלו הגשמים לרדת בכמות שביקש חוני, עד שיצאו </a:t>
            </a:r>
          </a:p>
          <a:p>
            <a:pPr>
              <a:buNone/>
            </a:pPr>
            <a:r>
              <a:rPr lang="he-IL" sz="2400" b="1" dirty="0">
                <a:solidFill>
                  <a:srgbClr val="002060"/>
                </a:solidFill>
              </a:rPr>
              <a:t> </a:t>
            </a:r>
            <a:r>
              <a:rPr lang="he-IL" sz="2400" b="1" dirty="0" smtClean="0">
                <a:solidFill>
                  <a:srgbClr val="002060"/>
                </a:solidFill>
              </a:rPr>
              <a:t>   ישראל מירושלים ועלו להר הבית הגבוה משום שהמקומות הנמוכים שבעיר הוצפו מרוב הגשמים. </a:t>
            </a:r>
          </a:p>
          <a:p>
            <a:pPr>
              <a:buNone/>
            </a:pPr>
            <a:r>
              <a:rPr lang="he-IL" sz="2400" b="1" dirty="0">
                <a:solidFill>
                  <a:srgbClr val="002060"/>
                </a:solidFill>
              </a:rPr>
              <a:t> </a:t>
            </a:r>
            <a:r>
              <a:rPr lang="he-IL" sz="2400" b="1" dirty="0" smtClean="0">
                <a:solidFill>
                  <a:srgbClr val="002060"/>
                </a:solidFill>
              </a:rPr>
              <a:t>   הגשם נמשך זמן רב, עד שביקשו ישראל להפסיקו.</a:t>
            </a:r>
            <a:br>
              <a:rPr lang="he-IL" sz="2400" b="1" dirty="0" smtClean="0">
                <a:solidFill>
                  <a:srgbClr val="002060"/>
                </a:solidFill>
              </a:rPr>
            </a:br>
            <a:r>
              <a:rPr lang="he-IL" sz="2400" b="1" dirty="0" smtClean="0">
                <a:solidFill>
                  <a:srgbClr val="002060"/>
                </a:solidFill>
              </a:rPr>
              <a:t>באו ואמרו לחוני המעגל: </a:t>
            </a:r>
            <a:br>
              <a:rPr lang="he-IL" sz="2400" b="1" dirty="0" smtClean="0">
                <a:solidFill>
                  <a:srgbClr val="002060"/>
                </a:solidFill>
              </a:rPr>
            </a:br>
            <a:r>
              <a:rPr lang="he-IL" sz="2400" b="1" dirty="0" smtClean="0">
                <a:solidFill>
                  <a:srgbClr val="002060"/>
                </a:solidFill>
              </a:rPr>
              <a:t>"כשם שהתפללת עליהם שירדו, כך התפלל שילכו להן".</a:t>
            </a:r>
            <a:br>
              <a:rPr lang="he-IL" sz="2400" b="1" dirty="0" smtClean="0">
                <a:solidFill>
                  <a:srgbClr val="002060"/>
                </a:solidFill>
              </a:rPr>
            </a:br>
            <a:r>
              <a:rPr lang="he-IL" sz="2400" b="1" dirty="0" smtClean="0">
                <a:solidFill>
                  <a:srgbClr val="002060"/>
                </a:solidFill>
              </a:rPr>
              <a:t>חוני השיב:</a:t>
            </a:r>
            <a:br>
              <a:rPr lang="he-IL" sz="2400" b="1" dirty="0" smtClean="0">
                <a:solidFill>
                  <a:srgbClr val="002060"/>
                </a:solidFill>
              </a:rPr>
            </a:br>
            <a:r>
              <a:rPr lang="he-IL" sz="2400" b="1" dirty="0" smtClean="0">
                <a:solidFill>
                  <a:srgbClr val="002060"/>
                </a:solidFill>
              </a:rPr>
              <a:t>"אותי לִימדו שלא להתלונן על דברים טובים!"</a:t>
            </a:r>
            <a:br>
              <a:rPr lang="he-IL" sz="2400" b="1" dirty="0" smtClean="0">
                <a:solidFill>
                  <a:srgbClr val="002060"/>
                </a:solidFill>
              </a:rPr>
            </a:br>
            <a:r>
              <a:rPr lang="he-IL" sz="2400" b="1" dirty="0" smtClean="0">
                <a:solidFill>
                  <a:srgbClr val="002060"/>
                </a:solidFill>
              </a:rPr>
              <a:t>בכל זאת התפלל חוני לאלוהים:</a:t>
            </a:r>
            <a:br>
              <a:rPr lang="he-IL" sz="2400" b="1" dirty="0" smtClean="0">
                <a:solidFill>
                  <a:srgbClr val="002060"/>
                </a:solidFill>
              </a:rPr>
            </a:br>
            <a:r>
              <a:rPr lang="he-IL" sz="2400" b="1" dirty="0" smtClean="0">
                <a:solidFill>
                  <a:srgbClr val="002060"/>
                </a:solidFill>
              </a:rPr>
              <a:t>"עמך ישראל לא עומדים בטוב הרב שאתה שולח להם. יהי רצון מלפניך שיפסקו הגשמים ויבוא שקט ורווחה לעולם!"</a:t>
            </a:r>
            <a:br>
              <a:rPr lang="he-IL" sz="2400" b="1" dirty="0" smtClean="0">
                <a:solidFill>
                  <a:srgbClr val="002060"/>
                </a:solidFill>
              </a:rPr>
            </a:br>
            <a:r>
              <a:rPr lang="he-IL" sz="2400" b="1" dirty="0" smtClean="0">
                <a:solidFill>
                  <a:srgbClr val="002060"/>
                </a:solidFill>
              </a:rPr>
              <a:t>מיד נשבה הרוח ונתפזרו העננים. זרחה השמש והעם יצא אל השדות וקטפו פטריות שצמחו להם אחרי הגשמים."</a:t>
            </a:r>
            <a:br>
              <a:rPr lang="he-IL" sz="2400" b="1" dirty="0" smtClean="0">
                <a:solidFill>
                  <a:srgbClr val="002060"/>
                </a:solidFill>
              </a:rPr>
            </a:br>
            <a:r>
              <a:rPr lang="he-IL" sz="2400" b="1" dirty="0" smtClean="0">
                <a:solidFill>
                  <a:srgbClr val="002060"/>
                </a:solidFill>
              </a:rPr>
              <a:t/>
            </a:r>
            <a:br>
              <a:rPr lang="he-IL" sz="2400" b="1" dirty="0" smtClean="0">
                <a:solidFill>
                  <a:srgbClr val="002060"/>
                </a:solidFill>
              </a:rPr>
            </a:br>
            <a:endParaRPr lang="he-IL" sz="2400" b="1" dirty="0" smtClean="0">
              <a:solidFill>
                <a:srgbClr val="002060"/>
              </a:solidFill>
            </a:endParaRPr>
          </a:p>
        </p:txBody>
      </p:sp>
      <p:pic>
        <p:nvPicPr>
          <p:cNvPr id="4" name="תמונה 3" descr="חוני המעגל 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1828800" cy="1988840"/>
          </a:xfrm>
          <a:prstGeom prst="rect">
            <a:avLst/>
          </a:prstGeom>
        </p:spPr>
      </p:pic>
      <p:sp>
        <p:nvSpPr>
          <p:cNvPr id="5" name="לחצן פעולה: סרט 4">
            <a:hlinkClick r:id="rId3" highlightClick="1"/>
          </p:cNvPr>
          <p:cNvSpPr/>
          <p:nvPr/>
        </p:nvSpPr>
        <p:spPr>
          <a:xfrm>
            <a:off x="323528" y="6021288"/>
            <a:ext cx="648072" cy="648072"/>
          </a:xfrm>
          <a:prstGeom prst="actionButtonMovie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/>
              <a:t>עילית נר</a:t>
            </a:r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he-IL" b="1" dirty="0" smtClean="0">
                <a:solidFill>
                  <a:srgbClr val="002060"/>
                </a:solidFill>
                <a:cs typeface="+mn-cs"/>
              </a:rPr>
              <a:t>לשם מה סיפרו חז"ל אגדות?</a:t>
            </a:r>
            <a:endParaRPr lang="he-IL" b="1" dirty="0">
              <a:solidFill>
                <a:srgbClr val="002060"/>
              </a:solidFill>
              <a:cs typeface="+mn-cs"/>
            </a:endParaRPr>
          </a:p>
        </p:txBody>
      </p:sp>
      <p:graphicFrame>
        <p:nvGraphicFramePr>
          <p:cNvPr id="4" name="דיאגרמה 3"/>
          <p:cNvGraphicFramePr/>
          <p:nvPr/>
        </p:nvGraphicFramePr>
        <p:xfrm>
          <a:off x="395536" y="1628800"/>
          <a:ext cx="7848872" cy="4968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/>
              <a:t>עילית נר</a:t>
            </a:r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251520" y="0"/>
            <a:ext cx="8229600" cy="1143000"/>
          </a:xfrm>
        </p:spPr>
        <p:txBody>
          <a:bodyPr/>
          <a:lstStyle/>
          <a:p>
            <a:r>
              <a:rPr lang="he-IL" b="1" dirty="0" smtClean="0">
                <a:solidFill>
                  <a:srgbClr val="002060"/>
                </a:solidFill>
                <a:cs typeface="+mn-cs"/>
              </a:rPr>
              <a:t>מיהו חוני המעגל?</a:t>
            </a:r>
            <a:endParaRPr lang="he-IL" b="1" dirty="0">
              <a:solidFill>
                <a:srgbClr val="002060"/>
              </a:solidFill>
              <a:cs typeface="+mn-cs"/>
            </a:endParaRPr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4788024" y="1196752"/>
            <a:ext cx="4355976" cy="5472608"/>
          </a:xfrm>
        </p:spPr>
        <p:txBody>
          <a:bodyPr>
            <a:normAutofit fontScale="92500" lnSpcReduction="20000"/>
          </a:bodyPr>
          <a:lstStyle/>
          <a:p>
            <a:r>
              <a:rPr lang="he-IL" b="1" dirty="0" smtClean="0">
                <a:solidFill>
                  <a:srgbClr val="002060"/>
                </a:solidFill>
              </a:rPr>
              <a:t>חוֹנִ</a:t>
            </a:r>
            <a:r>
              <a:rPr lang="he-IL" b="1" dirty="0" err="1" smtClean="0">
                <a:solidFill>
                  <a:srgbClr val="002060"/>
                </a:solidFill>
              </a:rPr>
              <a:t>י </a:t>
            </a:r>
            <a:r>
              <a:rPr lang="he-IL" b="1" dirty="0" smtClean="0">
                <a:solidFill>
                  <a:srgbClr val="002060"/>
                </a:solidFill>
              </a:rPr>
              <a:t>הַמְעַגֵּל</a:t>
            </a:r>
            <a:r>
              <a:rPr lang="he-IL" dirty="0" smtClean="0">
                <a:solidFill>
                  <a:srgbClr val="002060"/>
                </a:solidFill>
              </a:rPr>
              <a:t> היה צדיק ואיש מופת, בן דורו של שמעון בן שטח מן המאה הראשונה לפנה"ס.</a:t>
            </a:r>
          </a:p>
          <a:p>
            <a:r>
              <a:rPr lang="he-IL" dirty="0" smtClean="0">
                <a:solidFill>
                  <a:srgbClr val="002060"/>
                </a:solidFill>
              </a:rPr>
              <a:t>על פי המשנה היה חוני בעל היכולת להביא לכך שתפילותיו יתקיימו. </a:t>
            </a:r>
          </a:p>
          <a:p>
            <a:r>
              <a:rPr lang="he-IL" dirty="0" smtClean="0">
                <a:solidFill>
                  <a:srgbClr val="002060"/>
                </a:solidFill>
              </a:rPr>
              <a:t>בתלמוד הבבלי </a:t>
            </a:r>
            <a:r>
              <a:rPr lang="he-IL" dirty="0" err="1" smtClean="0">
                <a:solidFill>
                  <a:srgbClr val="002060"/>
                </a:solidFill>
              </a:rPr>
              <a:t>מצויינת</a:t>
            </a:r>
            <a:r>
              <a:rPr lang="he-IL" dirty="0" smtClean="0">
                <a:solidFill>
                  <a:srgbClr val="002060"/>
                </a:solidFill>
              </a:rPr>
              <a:t> גם </a:t>
            </a:r>
            <a:r>
              <a:rPr lang="he-IL" dirty="0" smtClean="0">
                <a:solidFill>
                  <a:srgbClr val="002060"/>
                </a:solidFill>
              </a:rPr>
              <a:t>גדולתו </a:t>
            </a:r>
            <a:r>
              <a:rPr lang="he-IL" dirty="0" smtClean="0">
                <a:solidFill>
                  <a:srgbClr val="002060"/>
                </a:solidFill>
              </a:rPr>
              <a:t>בתורה, ונכתב שהוא היה בעל הסבר בהיר, ושהיה מתרץ כל קושיה שהקשו לו בבית המדרש.</a:t>
            </a:r>
          </a:p>
          <a:p>
            <a:endParaRPr lang="he-IL" dirty="0"/>
          </a:p>
        </p:txBody>
      </p:sp>
      <p:pic>
        <p:nvPicPr>
          <p:cNvPr id="5122" name="Picture 2" descr="http://www.cd4kids.co.il/image/users/173966/detail/big/24671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268760"/>
            <a:ext cx="4869160" cy="4869160"/>
          </a:xfrm>
          <a:prstGeom prst="rect">
            <a:avLst/>
          </a:prstGeom>
          <a:noFill/>
        </p:spPr>
      </p:pic>
      <p:sp>
        <p:nvSpPr>
          <p:cNvPr id="5" name="לחצן פעולה: סרט 4">
            <a:hlinkClick r:id="rId3" highlightClick="1"/>
          </p:cNvPr>
          <p:cNvSpPr/>
          <p:nvPr/>
        </p:nvSpPr>
        <p:spPr>
          <a:xfrm>
            <a:off x="1403648" y="6237312"/>
            <a:ext cx="1944216" cy="504056"/>
          </a:xfrm>
          <a:prstGeom prst="actionButtonMovie">
            <a:avLst/>
          </a:prstGeom>
          <a:solidFill>
            <a:srgbClr val="0070C0"/>
          </a:solidFill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r>
              <a:rPr lang="he-IL" sz="1000" dirty="0" smtClean="0"/>
              <a:t>חוני המעגל- באנגלית</a:t>
            </a:r>
            <a:endParaRPr lang="he-IL" sz="1000" dirty="0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/>
              <a:t>עילית נר</a:t>
            </a:r>
            <a:endParaRPr lang="he-IL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07504" y="188640"/>
            <a:ext cx="8568952" cy="667875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lvl="0" algn="ctr"/>
            <a:r>
              <a:rPr lang="he-IL" sz="2800" b="1" u="sng" dirty="0" smtClean="0">
                <a:solidFill>
                  <a:srgbClr val="002060"/>
                </a:solidFill>
              </a:rPr>
              <a:t>משימות</a:t>
            </a:r>
          </a:p>
          <a:p>
            <a:pPr marL="342900" lvl="0" indent="-342900"/>
            <a:r>
              <a:rPr lang="he-IL" sz="2000" b="1" dirty="0" smtClean="0">
                <a:solidFill>
                  <a:srgbClr val="002060"/>
                </a:solidFill>
              </a:rPr>
              <a:t>1. בפסקה </a:t>
            </a:r>
            <a:r>
              <a:rPr lang="he-IL" sz="2000" b="1" dirty="0" smtClean="0">
                <a:solidFill>
                  <a:srgbClr val="002060"/>
                </a:solidFill>
              </a:rPr>
              <a:t>השלישית כתוב שחוני "</a:t>
            </a:r>
            <a:r>
              <a:rPr lang="he-IL" sz="2000" b="1" dirty="0" err="1" smtClean="0">
                <a:solidFill>
                  <a:srgbClr val="002060"/>
                </a:solidFill>
              </a:rPr>
              <a:t>עג</a:t>
            </a:r>
            <a:r>
              <a:rPr lang="he-IL" sz="2000" b="1" dirty="0" smtClean="0">
                <a:solidFill>
                  <a:srgbClr val="002060"/>
                </a:solidFill>
              </a:rPr>
              <a:t> עוגה ועמד בתוכה."</a:t>
            </a:r>
            <a:br>
              <a:rPr lang="he-IL" sz="2000" b="1" dirty="0" smtClean="0">
                <a:solidFill>
                  <a:srgbClr val="002060"/>
                </a:solidFill>
              </a:rPr>
            </a:br>
            <a:r>
              <a:rPr lang="he-IL" sz="2000" b="1" dirty="0" smtClean="0">
                <a:solidFill>
                  <a:srgbClr val="002060"/>
                </a:solidFill>
              </a:rPr>
              <a:t>מה משמעות המילה "עוגה" במשפט זה? </a:t>
            </a:r>
            <a:endParaRPr lang="he-IL" sz="2000" b="1" dirty="0" smtClean="0">
              <a:solidFill>
                <a:srgbClr val="002060"/>
              </a:solidFill>
            </a:endParaRPr>
          </a:p>
          <a:p>
            <a:pPr marL="342900" lvl="0" indent="-342900"/>
            <a:r>
              <a:rPr lang="he-IL" sz="2000" b="1" dirty="0" smtClean="0">
                <a:solidFill>
                  <a:srgbClr val="C00000"/>
                </a:solidFill>
              </a:rPr>
              <a:t>              מאפה            סיבוב                </a:t>
            </a:r>
            <a:r>
              <a:rPr lang="he-IL" sz="2000" b="1" dirty="0" smtClean="0">
                <a:solidFill>
                  <a:srgbClr val="C00000"/>
                </a:solidFill>
              </a:rPr>
              <a:t>עיגול </a:t>
            </a:r>
            <a:r>
              <a:rPr lang="he-IL" sz="2000" b="1" dirty="0" smtClean="0">
                <a:solidFill>
                  <a:srgbClr val="C00000"/>
                </a:solidFill>
              </a:rPr>
              <a:t>               ריקוד </a:t>
            </a:r>
            <a:r>
              <a:rPr lang="he-IL" sz="2000" b="1" dirty="0" smtClean="0">
                <a:solidFill>
                  <a:srgbClr val="C00000"/>
                </a:solidFill>
              </a:rPr>
              <a:t>    </a:t>
            </a:r>
            <a:endParaRPr lang="he-IL" sz="2000" b="1" dirty="0" smtClean="0">
              <a:solidFill>
                <a:srgbClr val="C00000"/>
              </a:solidFill>
            </a:endParaRPr>
          </a:p>
          <a:p>
            <a:pPr marL="342900" lvl="0" indent="-342900"/>
            <a:r>
              <a:rPr lang="he-IL" sz="2000" b="1" dirty="0" smtClean="0">
                <a:solidFill>
                  <a:srgbClr val="002060"/>
                </a:solidFill>
              </a:rPr>
              <a:t> </a:t>
            </a:r>
            <a:r>
              <a:rPr lang="he-IL" sz="2000" b="1" dirty="0" smtClean="0">
                <a:solidFill>
                  <a:srgbClr val="002060"/>
                </a:solidFill>
              </a:rPr>
              <a:t>2. מדוע </a:t>
            </a:r>
            <a:r>
              <a:rPr lang="he-IL" sz="2000" b="1" dirty="0" err="1" smtClean="0">
                <a:solidFill>
                  <a:srgbClr val="002060"/>
                </a:solidFill>
              </a:rPr>
              <a:t>עג</a:t>
            </a:r>
            <a:r>
              <a:rPr lang="he-IL" sz="2000" b="1" dirty="0" smtClean="0">
                <a:solidFill>
                  <a:srgbClr val="002060"/>
                </a:solidFill>
              </a:rPr>
              <a:t> חוני עוגה ועמד בתוכה? </a:t>
            </a:r>
            <a:endParaRPr lang="he-IL" sz="2000" b="1" dirty="0" smtClean="0">
              <a:solidFill>
                <a:srgbClr val="002060"/>
              </a:solidFill>
            </a:endParaRPr>
          </a:p>
          <a:p>
            <a:pPr marL="342900" indent="-342900"/>
            <a:r>
              <a:rPr lang="he-IL" sz="2000" b="1" dirty="0" smtClean="0">
                <a:solidFill>
                  <a:srgbClr val="002060"/>
                </a:solidFill>
              </a:rPr>
              <a:t>3. </a:t>
            </a:r>
            <a:r>
              <a:rPr lang="he-IL" sz="2000" b="1" dirty="0" smtClean="0">
                <a:solidFill>
                  <a:srgbClr val="002060"/>
                </a:solidFill>
              </a:rPr>
              <a:t>מדוע פנו התושבים לחוני בבקשה שיוריד להם גשמים? </a:t>
            </a:r>
            <a:endParaRPr lang="he-IL" sz="2000" b="1" dirty="0" smtClean="0">
              <a:solidFill>
                <a:srgbClr val="002060"/>
              </a:solidFill>
            </a:endParaRPr>
          </a:p>
          <a:p>
            <a:pPr marL="342900" indent="-342900"/>
            <a:r>
              <a:rPr lang="he-IL" sz="2000" b="1" dirty="0" smtClean="0">
                <a:solidFill>
                  <a:srgbClr val="002060"/>
                </a:solidFill>
              </a:rPr>
              <a:t> </a:t>
            </a:r>
            <a:r>
              <a:rPr lang="he-IL" sz="2000" b="1" dirty="0" smtClean="0">
                <a:solidFill>
                  <a:srgbClr val="002060"/>
                </a:solidFill>
              </a:rPr>
              <a:t>   מה </a:t>
            </a:r>
            <a:r>
              <a:rPr lang="he-IL" sz="2000" b="1" dirty="0" err="1" smtClean="0">
                <a:solidFill>
                  <a:srgbClr val="002060"/>
                </a:solidFill>
              </a:rPr>
              <a:t>היתה</a:t>
            </a:r>
            <a:r>
              <a:rPr lang="he-IL" sz="2000" b="1" dirty="0" smtClean="0">
                <a:solidFill>
                  <a:srgbClr val="002060"/>
                </a:solidFill>
              </a:rPr>
              <a:t> התקופה בשנה</a:t>
            </a:r>
            <a:r>
              <a:rPr lang="he-IL" sz="2000" b="1" dirty="0" smtClean="0">
                <a:solidFill>
                  <a:srgbClr val="002060"/>
                </a:solidFill>
              </a:rPr>
              <a:t>?</a:t>
            </a:r>
            <a:r>
              <a:rPr lang="he-IL" sz="2000" b="1" dirty="0" smtClean="0">
                <a:solidFill>
                  <a:srgbClr val="002060"/>
                </a:solidFill>
              </a:rPr>
              <a:t>   </a:t>
            </a:r>
            <a:endParaRPr lang="he-IL" sz="2000" b="1" dirty="0" smtClean="0">
              <a:solidFill>
                <a:srgbClr val="002060"/>
              </a:solidFill>
            </a:endParaRPr>
          </a:p>
          <a:p>
            <a:pPr marL="342900" lvl="0" indent="-342900"/>
            <a:r>
              <a:rPr lang="he-IL" sz="2000" b="1" dirty="0" smtClean="0">
                <a:solidFill>
                  <a:srgbClr val="002060"/>
                </a:solidFill>
              </a:rPr>
              <a:t> 4. </a:t>
            </a:r>
            <a:r>
              <a:rPr lang="he-IL" sz="2000" b="1" dirty="0" smtClean="0">
                <a:solidFill>
                  <a:srgbClr val="002060"/>
                </a:solidFill>
              </a:rPr>
              <a:t>בפסקה הרביעית כתוב: "התחילו גשמים לרדת ארצה טיפות </a:t>
            </a:r>
            <a:r>
              <a:rPr lang="he-IL" sz="2000" b="1" dirty="0" err="1" smtClean="0">
                <a:solidFill>
                  <a:srgbClr val="002060"/>
                </a:solidFill>
              </a:rPr>
              <a:t>טיפות</a:t>
            </a:r>
            <a:r>
              <a:rPr lang="he-IL" sz="2000" b="1" dirty="0" smtClean="0">
                <a:solidFill>
                  <a:srgbClr val="002060"/>
                </a:solidFill>
              </a:rPr>
              <a:t>."אילו </a:t>
            </a:r>
            <a:r>
              <a:rPr lang="he-IL" sz="2000" b="1" dirty="0" smtClean="0">
                <a:solidFill>
                  <a:srgbClr val="002060"/>
                </a:solidFill>
              </a:rPr>
              <a:t>גשמים ירדו? </a:t>
            </a:r>
            <a:endParaRPr lang="he-IL" sz="2000" b="1" dirty="0" smtClean="0">
              <a:solidFill>
                <a:srgbClr val="002060"/>
              </a:solidFill>
            </a:endParaRPr>
          </a:p>
          <a:p>
            <a:pPr marL="342900" lvl="0" indent="-342900"/>
            <a:r>
              <a:rPr lang="he-IL" sz="2000" b="1" dirty="0" smtClean="0">
                <a:solidFill>
                  <a:srgbClr val="C00000"/>
                </a:solidFill>
              </a:rPr>
              <a:t> </a:t>
            </a:r>
            <a:r>
              <a:rPr lang="he-IL" sz="2000" b="1" dirty="0" smtClean="0">
                <a:solidFill>
                  <a:srgbClr val="C00000"/>
                </a:solidFill>
              </a:rPr>
              <a:t>     גשמים </a:t>
            </a:r>
            <a:r>
              <a:rPr lang="he-IL" sz="2000" b="1" dirty="0" smtClean="0">
                <a:solidFill>
                  <a:srgbClr val="C00000"/>
                </a:solidFill>
              </a:rPr>
              <a:t>רטובים </a:t>
            </a:r>
            <a:r>
              <a:rPr lang="he-IL" sz="2000" b="1" dirty="0" smtClean="0">
                <a:solidFill>
                  <a:srgbClr val="C00000"/>
                </a:solidFill>
              </a:rPr>
              <a:t>      גשמים מועטים     גשמים </a:t>
            </a:r>
            <a:r>
              <a:rPr lang="he-IL" sz="2000" b="1" dirty="0" smtClean="0">
                <a:solidFill>
                  <a:srgbClr val="C00000"/>
                </a:solidFill>
              </a:rPr>
              <a:t>רבים </a:t>
            </a:r>
            <a:r>
              <a:rPr lang="he-IL" sz="2000" b="1" dirty="0" smtClean="0">
                <a:solidFill>
                  <a:srgbClr val="C00000"/>
                </a:solidFill>
              </a:rPr>
              <a:t>        גשמים </a:t>
            </a:r>
            <a:r>
              <a:rPr lang="he-IL" sz="2000" b="1" dirty="0" smtClean="0">
                <a:solidFill>
                  <a:srgbClr val="C00000"/>
                </a:solidFill>
              </a:rPr>
              <a:t>שוצפים </a:t>
            </a:r>
            <a:r>
              <a:rPr lang="he-IL" sz="2000" b="1" dirty="0" smtClean="0">
                <a:solidFill>
                  <a:srgbClr val="002060"/>
                </a:solidFill>
              </a:rPr>
              <a:t>  </a:t>
            </a:r>
            <a:endParaRPr lang="he-IL" sz="2000" b="1" dirty="0" smtClean="0">
              <a:solidFill>
                <a:srgbClr val="002060"/>
              </a:solidFill>
            </a:endParaRPr>
          </a:p>
          <a:p>
            <a:pPr marL="342900" lvl="0" indent="-342900"/>
            <a:r>
              <a:rPr lang="he-IL" sz="2000" b="1" dirty="0" smtClean="0">
                <a:solidFill>
                  <a:srgbClr val="002060"/>
                </a:solidFill>
              </a:rPr>
              <a:t> </a:t>
            </a:r>
            <a:r>
              <a:rPr lang="he-IL" sz="2000" b="1" dirty="0" smtClean="0">
                <a:solidFill>
                  <a:srgbClr val="002060"/>
                </a:solidFill>
              </a:rPr>
              <a:t>5. </a:t>
            </a:r>
            <a:r>
              <a:rPr lang="he-IL" sz="2000" b="1" dirty="0" smtClean="0">
                <a:solidFill>
                  <a:srgbClr val="002060"/>
                </a:solidFill>
              </a:rPr>
              <a:t>בפסקה הרביעית כתוב: "אמר חוני לקדוש ברוך הוא: "לא כך שאלתי..." ".</a:t>
            </a:r>
            <a:br>
              <a:rPr lang="he-IL" sz="2000" b="1" dirty="0" smtClean="0">
                <a:solidFill>
                  <a:srgbClr val="002060"/>
                </a:solidFill>
              </a:rPr>
            </a:br>
            <a:r>
              <a:rPr lang="he-IL" sz="2000" b="1" dirty="0" smtClean="0">
                <a:solidFill>
                  <a:srgbClr val="002060"/>
                </a:solidFill>
              </a:rPr>
              <a:t>איזו מילה ניתן לכתוב במקום המילה "שאלתי"?</a:t>
            </a:r>
            <a:endParaRPr lang="en-US" sz="2000" b="1" dirty="0" smtClean="0">
              <a:solidFill>
                <a:srgbClr val="002060"/>
              </a:solidFill>
            </a:endParaRPr>
          </a:p>
          <a:p>
            <a:pPr lvl="0"/>
            <a:r>
              <a:rPr lang="he-IL" sz="2000" b="1" dirty="0" smtClean="0">
                <a:solidFill>
                  <a:srgbClr val="002060"/>
                </a:solidFill>
              </a:rPr>
              <a:t>      </a:t>
            </a:r>
            <a:r>
              <a:rPr lang="he-IL" sz="2000" b="1" dirty="0" smtClean="0">
                <a:solidFill>
                  <a:srgbClr val="C00000"/>
                </a:solidFill>
              </a:rPr>
              <a:t>בררתי                ביקשתי                </a:t>
            </a:r>
            <a:r>
              <a:rPr lang="he-IL" sz="2000" b="1" dirty="0" smtClean="0">
                <a:solidFill>
                  <a:srgbClr val="C00000"/>
                </a:solidFill>
              </a:rPr>
              <a:t>הבנתי </a:t>
            </a:r>
            <a:r>
              <a:rPr lang="he-IL" sz="2000" b="1" dirty="0" smtClean="0">
                <a:solidFill>
                  <a:srgbClr val="C00000"/>
                </a:solidFill>
              </a:rPr>
              <a:t>              כל </a:t>
            </a:r>
            <a:r>
              <a:rPr lang="he-IL" sz="2000" b="1" dirty="0" smtClean="0">
                <a:solidFill>
                  <a:srgbClr val="C00000"/>
                </a:solidFill>
              </a:rPr>
              <a:t>התשובות נכונות    </a:t>
            </a:r>
            <a:r>
              <a:rPr lang="he-IL" sz="2000" b="1" dirty="0" smtClean="0">
                <a:solidFill>
                  <a:srgbClr val="002060"/>
                </a:solidFill>
              </a:rPr>
              <a:t>   </a:t>
            </a:r>
            <a:endParaRPr lang="he-IL" sz="2000" b="1" dirty="0" smtClean="0">
              <a:solidFill>
                <a:srgbClr val="002060"/>
              </a:solidFill>
            </a:endParaRPr>
          </a:p>
          <a:p>
            <a:pPr lvl="0"/>
            <a:r>
              <a:rPr lang="he-IL" sz="2000" b="1" dirty="0" smtClean="0">
                <a:solidFill>
                  <a:srgbClr val="002060"/>
                </a:solidFill>
              </a:rPr>
              <a:t>6. </a:t>
            </a:r>
            <a:r>
              <a:rPr lang="he-IL" sz="2000" b="1" dirty="0" smtClean="0">
                <a:solidFill>
                  <a:srgbClr val="002060"/>
                </a:solidFill>
              </a:rPr>
              <a:t>בפסקה השישית כתוב: "יצאו ישראל מירושלים ועלו להר הבית הגבוה".</a:t>
            </a:r>
            <a:br>
              <a:rPr lang="he-IL" sz="2000" b="1" dirty="0" smtClean="0">
                <a:solidFill>
                  <a:srgbClr val="002060"/>
                </a:solidFill>
              </a:rPr>
            </a:br>
            <a:r>
              <a:rPr lang="he-IL" sz="2000" b="1" dirty="0" smtClean="0">
                <a:solidFill>
                  <a:srgbClr val="002060"/>
                </a:solidFill>
              </a:rPr>
              <a:t>אילו מילים ניתן לכתוב במקום המילה "ישראל"? </a:t>
            </a:r>
            <a:endParaRPr lang="he-IL" sz="2000" b="1" dirty="0" smtClean="0">
              <a:solidFill>
                <a:srgbClr val="002060"/>
              </a:solidFill>
            </a:endParaRPr>
          </a:p>
          <a:p>
            <a:pPr lvl="0"/>
            <a:r>
              <a:rPr lang="he-IL" sz="2000" b="1" dirty="0" smtClean="0">
                <a:solidFill>
                  <a:srgbClr val="002060"/>
                </a:solidFill>
              </a:rPr>
              <a:t> </a:t>
            </a:r>
            <a:r>
              <a:rPr lang="he-IL" sz="2000" b="1" dirty="0" smtClean="0">
                <a:solidFill>
                  <a:srgbClr val="002060"/>
                </a:solidFill>
              </a:rPr>
              <a:t>    </a:t>
            </a:r>
            <a:r>
              <a:rPr lang="he-IL" sz="2000" b="1" dirty="0" smtClean="0">
                <a:solidFill>
                  <a:srgbClr val="C00000"/>
                </a:solidFill>
              </a:rPr>
              <a:t>עם </a:t>
            </a:r>
            <a:r>
              <a:rPr lang="he-IL" sz="2000" b="1" dirty="0" smtClean="0">
                <a:solidFill>
                  <a:srgbClr val="C00000"/>
                </a:solidFill>
              </a:rPr>
              <a:t>ישראל </a:t>
            </a:r>
            <a:r>
              <a:rPr lang="he-IL" sz="2000" b="1" dirty="0" smtClean="0">
                <a:solidFill>
                  <a:srgbClr val="C00000"/>
                </a:solidFill>
              </a:rPr>
              <a:t>           ארץ </a:t>
            </a:r>
            <a:r>
              <a:rPr lang="he-IL" sz="2000" b="1" dirty="0" smtClean="0">
                <a:solidFill>
                  <a:srgbClr val="C00000"/>
                </a:solidFill>
              </a:rPr>
              <a:t>ישראל </a:t>
            </a:r>
            <a:r>
              <a:rPr lang="he-IL" sz="2000" b="1" dirty="0" smtClean="0">
                <a:solidFill>
                  <a:srgbClr val="C00000"/>
                </a:solidFill>
              </a:rPr>
              <a:t>              יעקב </a:t>
            </a:r>
            <a:r>
              <a:rPr lang="he-IL" sz="2000" b="1" dirty="0" smtClean="0">
                <a:solidFill>
                  <a:srgbClr val="C00000"/>
                </a:solidFill>
              </a:rPr>
              <a:t>אבינו </a:t>
            </a:r>
            <a:r>
              <a:rPr lang="he-IL" sz="2000" b="1" dirty="0" smtClean="0">
                <a:solidFill>
                  <a:srgbClr val="C00000"/>
                </a:solidFill>
              </a:rPr>
              <a:t>                בני </a:t>
            </a:r>
            <a:r>
              <a:rPr lang="he-IL" sz="2000" b="1" dirty="0" smtClean="0">
                <a:solidFill>
                  <a:srgbClr val="C00000"/>
                </a:solidFill>
              </a:rPr>
              <a:t>ישראל  </a:t>
            </a:r>
            <a:r>
              <a:rPr lang="he-IL" sz="2000" b="1" dirty="0" smtClean="0">
                <a:solidFill>
                  <a:srgbClr val="002060"/>
                </a:solidFill>
              </a:rPr>
              <a:t>    </a:t>
            </a:r>
            <a:endParaRPr lang="en-US" sz="2000" b="1" dirty="0" smtClean="0">
              <a:solidFill>
                <a:srgbClr val="002060"/>
              </a:solidFill>
            </a:endParaRPr>
          </a:p>
          <a:p>
            <a:pPr lvl="0"/>
            <a:r>
              <a:rPr lang="he-IL" sz="2000" b="1" dirty="0" smtClean="0">
                <a:solidFill>
                  <a:srgbClr val="002060"/>
                </a:solidFill>
              </a:rPr>
              <a:t>7. בפסקה </a:t>
            </a:r>
            <a:r>
              <a:rPr lang="he-IL" sz="2000" b="1" dirty="0" smtClean="0">
                <a:solidFill>
                  <a:srgbClr val="002060"/>
                </a:solidFill>
              </a:rPr>
              <a:t>השישית, מדוע מסרב חוני להתפלל למען הפסקת הגשמים</a:t>
            </a:r>
            <a:r>
              <a:rPr lang="he-IL" sz="2000" b="1" dirty="0" smtClean="0">
                <a:solidFill>
                  <a:srgbClr val="002060"/>
                </a:solidFill>
              </a:rPr>
              <a:t>?</a:t>
            </a:r>
          </a:p>
          <a:p>
            <a:pPr lvl="0"/>
            <a:r>
              <a:rPr lang="he-IL" sz="2000" b="1" dirty="0" smtClean="0">
                <a:solidFill>
                  <a:srgbClr val="002060"/>
                </a:solidFill>
              </a:rPr>
              <a:t>8. </a:t>
            </a:r>
            <a:r>
              <a:rPr lang="he-IL" sz="2000" b="1" dirty="0" smtClean="0">
                <a:solidFill>
                  <a:srgbClr val="002060"/>
                </a:solidFill>
              </a:rPr>
              <a:t>כיצד, לדעתכם, מצטיירת דמותו של חוני המעגל בסיפור זה?  </a:t>
            </a:r>
            <a:r>
              <a:rPr lang="he-IL" sz="2000" b="1" dirty="0" smtClean="0">
                <a:solidFill>
                  <a:srgbClr val="002060"/>
                </a:solidFill>
              </a:rPr>
              <a:t>האם </a:t>
            </a:r>
            <a:r>
              <a:rPr lang="he-IL" sz="2000" b="1" dirty="0" smtClean="0">
                <a:solidFill>
                  <a:srgbClr val="002060"/>
                </a:solidFill>
              </a:rPr>
              <a:t>יש שינוי בעמדתו של חוני.  האם הוא עובר תהליך כל שהוא במהלך הסיפור? </a:t>
            </a:r>
            <a:endParaRPr lang="he-IL" sz="2000" b="1" dirty="0" smtClean="0">
              <a:solidFill>
                <a:srgbClr val="002060"/>
              </a:solidFill>
            </a:endParaRPr>
          </a:p>
          <a:p>
            <a:pPr lvl="0"/>
            <a:r>
              <a:rPr lang="he-IL" sz="2000" b="1" dirty="0" smtClean="0">
                <a:solidFill>
                  <a:srgbClr val="002060"/>
                </a:solidFill>
              </a:rPr>
              <a:t>9. למה </a:t>
            </a:r>
            <a:r>
              <a:rPr lang="he-IL" sz="2000" b="1" dirty="0" smtClean="0">
                <a:solidFill>
                  <a:srgbClr val="002060"/>
                </a:solidFill>
              </a:rPr>
              <a:t>לדעתכם סיפרו לנו את האגדה הזאת</a:t>
            </a:r>
            <a:r>
              <a:rPr lang="he-IL" sz="2000" b="1" dirty="0" smtClean="0">
                <a:solidFill>
                  <a:srgbClr val="002060"/>
                </a:solidFill>
              </a:rPr>
              <a:t>?</a:t>
            </a:r>
            <a:r>
              <a:rPr lang="he-IL" sz="2000" b="1" dirty="0" smtClean="0">
                <a:solidFill>
                  <a:srgbClr val="002060"/>
                </a:solidFill>
              </a:rPr>
              <a:t>    </a:t>
            </a:r>
            <a:endParaRPr lang="en-US" sz="2000" b="1" dirty="0" smtClean="0">
              <a:solidFill>
                <a:srgbClr val="002060"/>
              </a:solidFill>
            </a:endParaRPr>
          </a:p>
          <a:p>
            <a:endParaRPr lang="he-IL" sz="2000" b="1" dirty="0">
              <a:solidFill>
                <a:srgbClr val="002060"/>
              </a:solidFill>
            </a:endParaRPr>
          </a:p>
        </p:txBody>
      </p:sp>
      <p:pic>
        <p:nvPicPr>
          <p:cNvPr id="3" name="תמונה 2" descr="חוני המעגל 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30846" y="134178"/>
            <a:ext cx="1548866" cy="2214702"/>
          </a:xfrm>
          <a:prstGeom prst="rect">
            <a:avLst/>
          </a:prstGeom>
        </p:spPr>
      </p:pic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/>
              <a:t>עילית נר</a:t>
            </a:r>
            <a:endParaRPr lang="he-IL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23528" y="836712"/>
            <a:ext cx="8352928" cy="544764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וּכְשֶׁאַתָּה מִתְפַּלֵּל אַל תַּעַ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שֶׂה תְּפִ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לָּתְךָ 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קֶב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ַע אֶלָ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ּא 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רַחֲמִ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ים 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וְתַחֲנוּ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נִי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ם 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וְכ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וּ' (אָבוֹת פֶּרֶק 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ב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')</a:t>
            </a:r>
            <a:endParaRPr lang="en-US" sz="2000" b="1" dirty="0" smtClean="0">
              <a:solidFill>
                <a:srgbClr val="002060"/>
              </a:solidFill>
              <a:latin typeface="Guttman-Soncino"/>
            </a:endParaRPr>
          </a:p>
          <a:p>
            <a:pPr algn="just">
              <a:lnSpc>
                <a:spcPct val="150000"/>
              </a:lnSpc>
            </a:pP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 כִּי אָסוּר לָאָד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ָם 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לַעֲמ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ד 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עַצְמוֹ 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עַ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ל שׁוּם דָּבָ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ר, 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הַיְנוּ שֶׁאָס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וּר 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לְהִתְעַקֵּשׁ 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בִּתְפ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ִלָּתוֹ שֶׁהַקָּדוֹשׁ </a:t>
            </a:r>
          </a:p>
          <a:p>
            <a:pPr algn="just">
              <a:lnSpc>
                <a:spcPct val="150000"/>
              </a:lnSpc>
            </a:pP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בָּרוּךְ 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הוּ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א יַעֲשֶׂה לוֹ 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דַּוְק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ָא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 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אֶת בַּקָּשָׁתוֹ, כִּי 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זֶ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ה הוּא כְּמוֹ לוֹקֵחַ 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דָּ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בָר בְּחָזְקָה, 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בִּגְזֵל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ָה </a:t>
            </a:r>
          </a:p>
          <a:p>
            <a:pPr algn="just">
              <a:lnSpc>
                <a:spcPct val="150000"/>
              </a:lnSpc>
            </a:pP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רַק צָרִי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ךְ 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לְהִתְפַּלֵּל 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וּלְהִת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ְחַנֵּן 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לִפְ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נֵי הַשֵ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ּׁם 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יִתְבָּרַךְ 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בְּרַח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ֲמִי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ם 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וְתַחֲנוּנִים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, 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אִם 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יִת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ֵּ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ן 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הַשֵּׁם </a:t>
            </a:r>
          </a:p>
          <a:p>
            <a:pPr algn="just">
              <a:lnSpc>
                <a:spcPct val="150000"/>
              </a:lnSpc>
            </a:pP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יִתְבָ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ּרַ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ךְ 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יִת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ֵּ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ן 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וְאִם לָאו לָאו, כַּמּוּבָא 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בְּמָ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קוֹם אַחֵר (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בהתורה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 ט' 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תיקונין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 סי' כ') וְזֶה: </a:t>
            </a:r>
          </a:p>
          <a:p>
            <a:pPr algn="just">
              <a:lnSpc>
                <a:spcPct val="150000"/>
              </a:lnSpc>
            </a:pP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'אַל תַּעַ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שֶׂה תְּפִ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לָּתְךָ 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קֶב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ַע', מִלְּשׁוֹן 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גְּז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ֵלָה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, 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כְּמוֹ שֶׁכָּתוּב (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מִשְ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ׁלֵי כ"ב): </a:t>
            </a:r>
          </a:p>
          <a:p>
            <a:pPr algn="just">
              <a:lnSpc>
                <a:spcPct val="150000"/>
              </a:lnSpc>
            </a:pP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"וְקָבַע 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אֶ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ת 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קבְעֵי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הֶם נָפֶש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ׁ" 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הַיְנוּ 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שֶׁ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כָּל 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מַ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ה שֶּׁהוּא 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מְבַ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קֵּשׁ, 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הֵ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ן פַּרְנָסָ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ה 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אוֹ בָּנִים 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או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ֹ </a:t>
            </a:r>
          </a:p>
          <a:p>
            <a:pPr algn="just">
              <a:lnSpc>
                <a:spcPct val="150000"/>
              </a:lnSpc>
            </a:pP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שְׁא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ָר 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צְרָכִי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ם, 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אָסוּר לְהִתְעַקֵּשׁ וְלַעֲ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מד 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עַצְמ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וֹ 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בִּתְפִל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ָּתוֹ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, 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שֶׁדַּוְקָ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א יַעֲש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ֶׂה 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הַקָּדוֹשׁ 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בָּרוּ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ךְ </a:t>
            </a:r>
          </a:p>
          <a:p>
            <a:pPr algn="just">
              <a:lnSpc>
                <a:spcPct val="150000"/>
              </a:lnSpc>
            </a:pP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הוּא אֶת תְּפִלָּתוֹ, כִּי 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זֶ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ה הוּא תְּפִלַּת קֶבַע שֶׁלּוֹקֵחַ הַדָּבָר בְּחָזְקָה 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בִּגְזֵל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ָה, רַק יִתְפַּלֵּל </a:t>
            </a:r>
          </a:p>
          <a:p>
            <a:pPr algn="just">
              <a:lnSpc>
                <a:spcPct val="150000"/>
              </a:lnSpc>
            </a:pP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רַחֲמִ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ים 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וְתַחֲנוּנִים </a:t>
            </a:r>
            <a:r>
              <a:rPr lang="he-IL" sz="2000" b="1" dirty="0" err="1" smtClean="0">
                <a:solidFill>
                  <a:srgbClr val="002060"/>
                </a:solidFill>
                <a:latin typeface="Guttman-Soncino"/>
              </a:rPr>
              <a:t>כַּנ</a:t>
            </a:r>
            <a:r>
              <a:rPr lang="he-IL" sz="2000" b="1" dirty="0" smtClean="0">
                <a:solidFill>
                  <a:srgbClr val="002060"/>
                </a:solidFill>
                <a:latin typeface="Guttman-Soncino"/>
              </a:rPr>
              <a:t>ַּ"ל: </a:t>
            </a:r>
            <a:endParaRPr lang="he-IL" sz="2000" b="1" dirty="0" smtClean="0">
              <a:solidFill>
                <a:srgbClr val="002060"/>
              </a:solidFill>
            </a:endParaRPr>
          </a:p>
          <a:p>
            <a:endParaRPr lang="he-IL" b="1" dirty="0">
              <a:solidFill>
                <a:srgbClr val="002060"/>
              </a:solidFill>
            </a:endParaRPr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/>
              <a:t>עילית נר</a:t>
            </a:r>
            <a:endParaRPr lang="he-IL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1"/>
          <p:cNvSpPr>
            <a:spLocks noChangeArrowheads="1"/>
          </p:cNvSpPr>
          <p:nvPr/>
        </p:nvSpPr>
        <p:spPr bwMode="auto">
          <a:xfrm>
            <a:off x="6084168" y="56197"/>
            <a:ext cx="2664296" cy="674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</a:rPr>
              <a:t>גֶּשֶׁם / אֶסְתֵּר </a:t>
            </a:r>
            <a:r>
              <a:rPr kumimoji="0" lang="he-IL" sz="1600" b="1" i="0" u="none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</a:rPr>
              <a:t>רַא</a:t>
            </a:r>
            <a:r>
              <a:rPr kumimoji="0" lang="he-IL" sz="1600" b="1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Arial" pitchFamily="34" charset="0"/>
                <a:ea typeface="Times New Roman" pitchFamily="18" charset="0"/>
              </a:rPr>
              <a:t>בּ</a:t>
            </a:r>
            <a:endParaRPr kumimoji="0" lang="en-US" sz="1600" b="1" i="0" u="none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אָנָּא </a:t>
            </a:r>
            <a:r>
              <a:rPr kumimoji="0" lang="he-IL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פְּתַ</a:t>
            </a: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ח אֲרֻבּוֹת-שָׁמַיִם – 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אֲרֻבָּה </a:t>
            </a:r>
            <a:r>
              <a:rPr kumimoji="0" lang="he-IL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אַח</a:t>
            </a: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ַת ! 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סִיעַ</a:t>
            </a:r>
            <a:r>
              <a:rPr kumimoji="0" lang="he-IL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ת </a:t>
            </a: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עֲנָנִ</a:t>
            </a:r>
            <a:r>
              <a:rPr kumimoji="0" lang="he-IL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ים </a:t>
            </a: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תְּפוּחִים, </a:t>
            </a:r>
            <a:r>
              <a:rPr kumimoji="0" lang="he-IL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לַחִ</a:t>
            </a: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ים – 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לָהֶם </a:t>
            </a:r>
            <a:r>
              <a:rPr kumimoji="0" lang="he-IL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כּ</a:t>
            </a: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ָל </a:t>
            </a:r>
            <a:r>
              <a:rPr kumimoji="0" lang="he-IL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הַזֵּרְע</a:t>
            </a: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וֹנִי</a:t>
            </a:r>
            <a:r>
              <a:rPr kumimoji="0" lang="he-IL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ם </a:t>
            </a: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צְמֵאִים.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שְׁלַח </a:t>
            </a:r>
            <a:r>
              <a:rPr kumimoji="0" lang="he-IL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טִפּוֹ</a:t>
            </a: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ת גְּדוֹלוֹת,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עֲגֻלּוֹת וּמְתוּקוֹת – 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לָאֲדָמָה </a:t>
            </a:r>
            <a:r>
              <a:rPr kumimoji="0" lang="he-IL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אֲדָ</a:t>
            </a: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מָה צְחִיחָה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גָּרֵשׁ רוּחוֹת רָעוֹת מִשְׁתּוֹלְלוֹת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</a:rPr>
              <a:t>וַחֲרוּל</a:t>
            </a:r>
            <a:r>
              <a:rPr kumimoji="0" lang="he-IL" sz="16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</a:rPr>
              <a:t>ִים </a:t>
            </a: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מְרַשְׁרְשִׁים  </a:t>
            </a:r>
            <a:r>
              <a:rPr kumimoji="0" lang="he-IL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יְבֵש</a:t>
            </a: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ִׁים.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הַעֲלֵה </a:t>
            </a:r>
            <a:r>
              <a:rPr kumimoji="0" lang="he-IL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לָנ</a:t>
            </a: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וּ סַבְיוֹנִים </a:t>
            </a:r>
            <a:r>
              <a:rPr kumimoji="0" lang="he-IL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רַכּ</a:t>
            </a: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ִים,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צְהֻב</a:t>
            </a: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ִּי</a:t>
            </a:r>
            <a:r>
              <a:rPr kumimoji="0" lang="he-IL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ם </a:t>
            </a: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כְּחֶלְמוֹנִים,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עַל צַלְעוֹת הַגְּבָעוֹת;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וְכַלָּנ</a:t>
            </a:r>
            <a:r>
              <a:rPr kumimoji="0" lang="he-IL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ִיּוֹת</a:t>
            </a: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</a:t>
            </a:r>
            <a:r>
              <a:rPr kumimoji="0" lang="he-IL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מְחַיְּכו</a:t>
            </a: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ֹת בַּוַּאדִיּוֹת 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וְחַמְצִיץ וְצִבְעוֹן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בֵּין שִׂיחֵי-רֹתֶם </a:t>
            </a:r>
            <a:r>
              <a:rPr kumimoji="0" lang="he-IL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יְרַק</a:t>
            </a: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ְרַק,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וְתִנְב</a:t>
            </a: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ֹּ</a:t>
            </a:r>
            <a:r>
              <a:rPr kumimoji="0" lang="he-IL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ט הַחִטּ</a:t>
            </a: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ָה וְתוֹרִ</a:t>
            </a:r>
            <a:r>
              <a:rPr kumimoji="0" lang="he-IL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יק </a:t>
            </a: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הַשְׂעוֹרָה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וְלֶחֶם יִהְיֶה לָאָדָם וְלַבְּהֵמָה,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וּדְשָׁאִים גַּם לָאַנְקוֹרִים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אֲפֹרִים, רְעֵבִים –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בָּאָבָק מִתְפַּלְּשִׁים </a:t>
            </a:r>
            <a:r>
              <a:rPr kumimoji="0" lang="he-IL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וְצוֹוְ</a:t>
            </a: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חִים.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פְּתַח שַׁעֲרֵי </a:t>
            </a:r>
            <a:r>
              <a:rPr kumimoji="0" lang="he-IL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שָׁמ</a:t>
            </a: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ַיִם נְעוּלִים, 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שְׁלַח </a:t>
            </a:r>
            <a:r>
              <a:rPr kumimoji="0" lang="he-IL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טִפּוֹ</a:t>
            </a: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ת גְּדוֹלוֹת מְתוּקוֹת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עַל לֵב אָדָ</a:t>
            </a:r>
            <a:r>
              <a:rPr kumimoji="0" lang="he-IL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ם </a:t>
            </a: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וַאֲדָמָה.</a:t>
            </a: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©</a:t>
            </a:r>
            <a:r>
              <a:rPr kumimoji="0" lang="he-I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 </a:t>
            </a:r>
            <a:r>
              <a:rPr kumimoji="0" lang="he-IL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כל הזכויות שמורות </a:t>
            </a:r>
            <a:r>
              <a:rPr kumimoji="0" lang="he-IL" sz="11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לאקום</a:t>
            </a:r>
            <a:r>
              <a:rPr kumimoji="0" lang="he-IL" sz="11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</a:rPr>
              <a:t> ולמחברת</a:t>
            </a:r>
            <a:endParaRPr kumimoji="0" lang="en-US" sz="11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</a:endParaRPr>
          </a:p>
          <a:p>
            <a:pPr marL="0" marR="0" lvl="0" indent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476672"/>
            <a:ext cx="4536504" cy="535531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b="1" dirty="0" smtClean="0">
                <a:solidFill>
                  <a:srgbClr val="002060"/>
                </a:solidFill>
              </a:rPr>
              <a:t>                     </a:t>
            </a:r>
            <a:r>
              <a:rPr lang="he-IL" b="1" u="sng" dirty="0" smtClean="0">
                <a:solidFill>
                  <a:srgbClr val="002060"/>
                </a:solidFill>
              </a:rPr>
              <a:t>גשם</a:t>
            </a:r>
            <a:r>
              <a:rPr lang="he-IL" u="sng" dirty="0" smtClean="0">
                <a:solidFill>
                  <a:srgbClr val="002060"/>
                </a:solidFill>
              </a:rPr>
              <a:t> – </a:t>
            </a:r>
            <a:r>
              <a:rPr lang="he-IL" dirty="0" smtClean="0">
                <a:solidFill>
                  <a:srgbClr val="002060"/>
                </a:solidFill>
              </a:rPr>
              <a:t>אסתר ראב</a:t>
            </a:r>
            <a:endParaRPr lang="en-US" dirty="0" smtClean="0">
              <a:solidFill>
                <a:srgbClr val="002060"/>
              </a:solidFill>
            </a:endParaRPr>
          </a:p>
          <a:p>
            <a:r>
              <a:rPr lang="he-IL" b="1" dirty="0" smtClean="0">
                <a:solidFill>
                  <a:srgbClr val="002060"/>
                </a:solidFill>
              </a:rPr>
              <a:t>בתקופת חגי תשרי, שמתאימה לעיסוק בתפילות ומשאלות, מקובל גם להתפלל לבוא הגשמים. ישנן תפילות בסידור התפילה, פיוטים ושירים שכתבו משוררים בזמנים שונים.</a:t>
            </a:r>
            <a:endParaRPr lang="en-US" b="1" dirty="0" smtClean="0">
              <a:solidFill>
                <a:srgbClr val="002060"/>
              </a:solidFill>
            </a:endParaRPr>
          </a:p>
          <a:p>
            <a:r>
              <a:rPr lang="he-IL" b="1" dirty="0" smtClean="0">
                <a:solidFill>
                  <a:srgbClr val="002060"/>
                </a:solidFill>
              </a:rPr>
              <a:t> </a:t>
            </a:r>
            <a:endParaRPr lang="en-US" b="1" dirty="0" smtClean="0">
              <a:solidFill>
                <a:srgbClr val="002060"/>
              </a:solidFill>
            </a:endParaRPr>
          </a:p>
          <a:p>
            <a:r>
              <a:rPr lang="he-IL" b="1" u="sng" dirty="0" smtClean="0">
                <a:solidFill>
                  <a:srgbClr val="002060"/>
                </a:solidFill>
              </a:rPr>
              <a:t>משימות:</a:t>
            </a:r>
            <a:endParaRPr lang="en-US" b="1" dirty="0" smtClean="0">
              <a:solidFill>
                <a:srgbClr val="002060"/>
              </a:solidFill>
            </a:endParaRPr>
          </a:p>
          <a:p>
            <a:pPr lvl="0"/>
            <a:r>
              <a:rPr lang="he-IL" b="1" dirty="0" smtClean="0">
                <a:solidFill>
                  <a:srgbClr val="002060"/>
                </a:solidFill>
              </a:rPr>
              <a:t>1. השיר כתוב בנוסח של תפילה. הוא פותח בביטוי פנייה לאיזושהי ישות, לא מפורשת. </a:t>
            </a:r>
            <a:endParaRPr lang="en-US" b="1" dirty="0" smtClean="0">
              <a:solidFill>
                <a:srgbClr val="002060"/>
              </a:solidFill>
            </a:endParaRPr>
          </a:p>
          <a:p>
            <a:r>
              <a:rPr lang="he-IL" b="1" dirty="0" smtClean="0">
                <a:solidFill>
                  <a:srgbClr val="002060"/>
                </a:solidFill>
              </a:rPr>
              <a:t>2. סמנו בתוך השיר ביטוים המעידים על פנייה כזאת. מה משותף לכל הביטויים? </a:t>
            </a:r>
            <a:endParaRPr lang="en-US" b="1" dirty="0" smtClean="0">
              <a:solidFill>
                <a:srgbClr val="002060"/>
              </a:solidFill>
            </a:endParaRPr>
          </a:p>
          <a:p>
            <a:pPr lvl="0"/>
            <a:r>
              <a:rPr lang="he-IL" b="1" dirty="0" smtClean="0">
                <a:solidFill>
                  <a:srgbClr val="002060"/>
                </a:solidFill>
              </a:rPr>
              <a:t>3. ציינו אלו בקשות מבקשת הדוברת ועבור מי. </a:t>
            </a:r>
            <a:endParaRPr lang="en-US" b="1" dirty="0" smtClean="0">
              <a:solidFill>
                <a:srgbClr val="002060"/>
              </a:solidFill>
            </a:endParaRPr>
          </a:p>
          <a:p>
            <a:pPr lvl="0"/>
            <a:r>
              <a:rPr lang="he-IL" b="1" dirty="0" smtClean="0">
                <a:solidFill>
                  <a:srgbClr val="002060"/>
                </a:solidFill>
              </a:rPr>
              <a:t>מה משותף להן? </a:t>
            </a:r>
            <a:endParaRPr lang="en-US" b="1" dirty="0" smtClean="0">
              <a:solidFill>
                <a:srgbClr val="002060"/>
              </a:solidFill>
            </a:endParaRPr>
          </a:p>
          <a:p>
            <a:pPr lvl="0"/>
            <a:r>
              <a:rPr lang="he-IL" b="1" dirty="0" smtClean="0">
                <a:solidFill>
                  <a:srgbClr val="002060"/>
                </a:solidFill>
              </a:rPr>
              <a:t>4. חברו (כתבו) ביטוי מכליל לרשימת הבקשות.</a:t>
            </a:r>
            <a:endParaRPr lang="en-US" b="1" dirty="0" smtClean="0">
              <a:solidFill>
                <a:srgbClr val="002060"/>
              </a:solidFill>
            </a:endParaRPr>
          </a:p>
          <a:p>
            <a:r>
              <a:rPr lang="he-IL" b="1" dirty="0" smtClean="0">
                <a:solidFill>
                  <a:srgbClr val="002060"/>
                </a:solidFill>
              </a:rPr>
              <a:t> 5. מיהו הדובר בשיר? המשוררת אסתר ראב </a:t>
            </a:r>
            <a:endParaRPr lang="en-US" b="1" dirty="0" smtClean="0">
              <a:solidFill>
                <a:srgbClr val="002060"/>
              </a:solidFill>
            </a:endParaRPr>
          </a:p>
          <a:p>
            <a:pPr lvl="0"/>
            <a:r>
              <a:rPr lang="he-IL" b="1" dirty="0" smtClean="0">
                <a:solidFill>
                  <a:srgbClr val="002060"/>
                </a:solidFill>
              </a:rPr>
              <a:t>האם הבקשות הן אישיות או כלליות, עבור הציבור? </a:t>
            </a:r>
            <a:endParaRPr lang="en-US" b="1" dirty="0" smtClean="0">
              <a:solidFill>
                <a:srgbClr val="002060"/>
              </a:solidFill>
            </a:endParaRPr>
          </a:p>
          <a:p>
            <a:r>
              <a:rPr lang="en-US" b="1" dirty="0" smtClean="0">
                <a:solidFill>
                  <a:srgbClr val="002060"/>
                </a:solidFill>
              </a:rPr>
              <a:t> </a:t>
            </a:r>
          </a:p>
          <a:p>
            <a:endParaRPr lang="he-IL" b="1" dirty="0">
              <a:solidFill>
                <a:srgbClr val="002060"/>
              </a:solidFill>
            </a:endParaRPr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he-IL" smtClean="0"/>
              <a:t>עילית נר</a:t>
            </a:r>
            <a:endParaRPr lang="he-IL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513</TotalTime>
  <Words>538</Words>
  <Application>Microsoft Office PowerPoint</Application>
  <PresentationFormat>‫הצגה על המסך (4:3)</PresentationFormat>
  <Paragraphs>110</Paragraphs>
  <Slides>11</Slides>
  <Notes>0</Notes>
  <HiddenSlides>0</HiddenSlides>
  <MMClips>0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11</vt:i4>
      </vt:variant>
    </vt:vector>
  </HeadingPairs>
  <TitlesOfParts>
    <vt:vector size="12" baseType="lpstr">
      <vt:lpstr>ערכת נושא Office</vt:lpstr>
      <vt:lpstr>הקשיבו לשיר והתבוננו בתמונה.  האם תוכלו למצוא את הקשר בין השיר לתמונה?</vt:lpstr>
      <vt:lpstr>דונו בקבוצה: מהי חשיבותו של הגשם? בישראל במיוחד?  למי הוא חשוב? כתבו את תשובותיכם בטבלה:</vt:lpstr>
      <vt:lpstr>שקופית 3</vt:lpstr>
      <vt:lpstr>שקופית 4</vt:lpstr>
      <vt:lpstr>שקופית 5</vt:lpstr>
      <vt:lpstr>שקופית 6</vt:lpstr>
      <vt:lpstr>לשם מה סיפרו חז"ל אגדות?</vt:lpstr>
      <vt:lpstr>מיהו חוני המעגל?</vt:lpstr>
      <vt:lpstr>שקופית 9</vt:lpstr>
      <vt:lpstr>שקופית 10</vt:lpstr>
      <vt:lpstr>שקופית 11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אגדות חז"ל</dc:title>
  <dc:creator>student</dc:creator>
  <cp:lastModifiedBy>student</cp:lastModifiedBy>
  <cp:revision>45</cp:revision>
  <dcterms:created xsi:type="dcterms:W3CDTF">2012-12-20T15:31:57Z</dcterms:created>
  <dcterms:modified xsi:type="dcterms:W3CDTF">2012-12-24T20:07:53Z</dcterms:modified>
</cp:coreProperties>
</file>