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72" r:id="rId1"/>
  </p:sldMasterIdLst>
  <p:notesMasterIdLst>
    <p:notesMasterId r:id="rId4"/>
  </p:notesMasterIdLst>
  <p:sldIdLst>
    <p:sldId id="257" r:id="rId2"/>
    <p:sldId id="258" r:id="rId3"/>
  </p:sldIdLst>
  <p:sldSz cx="7559675" cy="10691813"/>
  <p:notesSz cx="6858000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C3523"/>
    <a:srgbClr val="BDBBB7"/>
    <a:srgbClr val="251FFF"/>
    <a:srgbClr val="5753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81452" autoAdjust="0"/>
    <p:restoredTop sz="69675" autoAdjust="0"/>
  </p:normalViewPr>
  <p:slideViewPr>
    <p:cSldViewPr snapToGrid="0">
      <p:cViewPr varScale="1">
        <p:scale>
          <a:sx n="38" d="100"/>
          <a:sy n="38" d="100"/>
        </p:scale>
        <p:origin x="286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עליונה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98056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71800" cy="498056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E37D131F-5B7A-410E-867F-728DAEE4845E}" type="datetimeFigureOut">
              <a:rPr lang="he-IL" smtClean="0"/>
              <a:t>ז'/כסלו/תשפ"ג</a:t>
            </a:fld>
            <a:endParaRPr lang="he-IL"/>
          </a:p>
        </p:txBody>
      </p:sp>
      <p:sp>
        <p:nvSpPr>
          <p:cNvPr id="4" name="מציין מיקום של תמונת שקופית 3"/>
          <p:cNvSpPr>
            <a:spLocks noGrp="1" noRot="1" noChangeAspect="1"/>
          </p:cNvSpPr>
          <p:nvPr>
            <p:ph type="sldImg" idx="2"/>
          </p:nvPr>
        </p:nvSpPr>
        <p:spPr>
          <a:xfrm>
            <a:off x="2244725" y="1241425"/>
            <a:ext cx="236855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he-IL"/>
          </a:p>
        </p:txBody>
      </p:sp>
      <p:sp>
        <p:nvSpPr>
          <p:cNvPr id="5" name="מציין מיקום של הערות 4"/>
          <p:cNvSpPr>
            <a:spLocks noGrp="1"/>
          </p:cNvSpPr>
          <p:nvPr>
            <p:ph type="body" sz="quarter" idx="3"/>
          </p:nvPr>
        </p:nvSpPr>
        <p:spPr>
          <a:xfrm>
            <a:off x="685800" y="4777194"/>
            <a:ext cx="5486400" cy="3908614"/>
          </a:xfrm>
          <a:prstGeom prst="rect">
            <a:avLst/>
          </a:prstGeom>
        </p:spPr>
        <p:txBody>
          <a:bodyPr vert="horz" lIns="91440" tIns="45720" rIns="91440" bIns="45720" rtlCol="1"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4"/>
          </p:nvPr>
        </p:nvSpPr>
        <p:spPr>
          <a:xfrm>
            <a:off x="3886200" y="9428584"/>
            <a:ext cx="2971800" cy="498055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5"/>
          </p:nvPr>
        </p:nvSpPr>
        <p:spPr>
          <a:xfrm>
            <a:off x="1588" y="9428584"/>
            <a:ext cx="2971800" cy="498055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C045E0D4-C392-4A2D-BC11-2010CE270EDC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1114562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>
          <a:xfrm>
            <a:off x="2244725" y="1241425"/>
            <a:ext cx="2368550" cy="3349625"/>
          </a:xfrm>
        </p:spPr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045E0D4-C392-4A2D-BC11-2010CE270EDC}" type="slidenum">
              <a:rPr lang="he-IL" smtClean="0"/>
              <a:t>1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07986143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66976" y="1749795"/>
            <a:ext cx="6425724" cy="3722335"/>
          </a:xfrm>
        </p:spPr>
        <p:txBody>
          <a:bodyPr anchor="b"/>
          <a:lstStyle>
            <a:lvl1pPr algn="ctr">
              <a:defRPr sz="4960"/>
            </a:lvl1pPr>
          </a:lstStyle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44960" y="5615678"/>
            <a:ext cx="5669756" cy="2581379"/>
          </a:xfrm>
        </p:spPr>
        <p:txBody>
          <a:bodyPr/>
          <a:lstStyle>
            <a:lvl1pPr marL="0" indent="0" algn="ctr">
              <a:buNone/>
              <a:defRPr sz="1984"/>
            </a:lvl1pPr>
            <a:lvl2pPr marL="377967" indent="0" algn="ctr">
              <a:buNone/>
              <a:defRPr sz="1653"/>
            </a:lvl2pPr>
            <a:lvl3pPr marL="755934" indent="0" algn="ctr">
              <a:buNone/>
              <a:defRPr sz="1488"/>
            </a:lvl3pPr>
            <a:lvl4pPr marL="1133902" indent="0" algn="ctr">
              <a:buNone/>
              <a:defRPr sz="1323"/>
            </a:lvl4pPr>
            <a:lvl5pPr marL="1511869" indent="0" algn="ctr">
              <a:buNone/>
              <a:defRPr sz="1323"/>
            </a:lvl5pPr>
            <a:lvl6pPr marL="1889836" indent="0" algn="ctr">
              <a:buNone/>
              <a:defRPr sz="1323"/>
            </a:lvl6pPr>
            <a:lvl7pPr marL="2267803" indent="0" algn="ctr">
              <a:buNone/>
              <a:defRPr sz="1323"/>
            </a:lvl7pPr>
            <a:lvl8pPr marL="2645771" indent="0" algn="ctr">
              <a:buNone/>
              <a:defRPr sz="1323"/>
            </a:lvl8pPr>
            <a:lvl9pPr marL="3023738" indent="0" algn="ctr">
              <a:buNone/>
              <a:defRPr sz="1323"/>
            </a:lvl9pPr>
          </a:lstStyle>
          <a:p>
            <a:r>
              <a:rPr lang="he-IL"/>
              <a:t>לחץ כדי לערוך סגנון כותרת משנה של תבנית בסיס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BECD0F-ABE0-4786-8890-CD3598EC50CC}" type="datetimeFigureOut">
              <a:rPr lang="he-IL" smtClean="0"/>
              <a:t>ז'/כסלו/תשפ"ג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2C6900-CCFA-4885-BFC0-CAD37EFDC0EB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4323123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BECD0F-ABE0-4786-8890-CD3598EC50CC}" type="datetimeFigureOut">
              <a:rPr lang="he-IL" smtClean="0"/>
              <a:t>ז'/כסלו/תשפ"ג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2C6900-CCFA-4885-BFC0-CAD37EFDC0EB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6433108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5791" y="2665532"/>
            <a:ext cx="6520220" cy="4447496"/>
          </a:xfrm>
        </p:spPr>
        <p:txBody>
          <a:bodyPr anchor="b"/>
          <a:lstStyle>
            <a:lvl1pPr>
              <a:defRPr sz="4960"/>
            </a:lvl1pPr>
          </a:lstStyle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5791" y="7155103"/>
            <a:ext cx="6520220" cy="2338833"/>
          </a:xfrm>
        </p:spPr>
        <p:txBody>
          <a:bodyPr/>
          <a:lstStyle>
            <a:lvl1pPr marL="0" indent="0">
              <a:buNone/>
              <a:defRPr sz="1984">
                <a:solidFill>
                  <a:schemeClr val="tx1"/>
                </a:solidFill>
              </a:defRPr>
            </a:lvl1pPr>
            <a:lvl2pPr marL="377967" indent="0">
              <a:buNone/>
              <a:defRPr sz="1653">
                <a:solidFill>
                  <a:schemeClr val="tx1">
                    <a:tint val="75000"/>
                  </a:schemeClr>
                </a:solidFill>
              </a:defRPr>
            </a:lvl2pPr>
            <a:lvl3pPr marL="755934" indent="0">
              <a:buNone/>
              <a:defRPr sz="1488">
                <a:solidFill>
                  <a:schemeClr val="tx1">
                    <a:tint val="75000"/>
                  </a:schemeClr>
                </a:solidFill>
              </a:defRPr>
            </a:lvl3pPr>
            <a:lvl4pPr marL="1133902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4pPr>
            <a:lvl5pPr marL="1511869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5pPr>
            <a:lvl6pPr marL="1889836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6pPr>
            <a:lvl7pPr marL="2267803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7pPr>
            <a:lvl8pPr marL="2645771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8pPr>
            <a:lvl9pPr marL="3023738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BECD0F-ABE0-4786-8890-CD3598EC50CC}" type="datetimeFigureOut">
              <a:rPr lang="he-IL" smtClean="0"/>
              <a:t>ז'/כסלו/תשפ"ג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2C6900-CCFA-4885-BFC0-CAD37EFDC0EB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7611648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9728" y="2846200"/>
            <a:ext cx="3212862" cy="6783857"/>
          </a:xfrm>
        </p:spPr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27085" y="2846200"/>
            <a:ext cx="3212862" cy="6783857"/>
          </a:xfrm>
        </p:spPr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BECD0F-ABE0-4786-8890-CD3598EC50CC}" type="datetimeFigureOut">
              <a:rPr lang="he-IL" smtClean="0"/>
              <a:t>ז'/כסלו/תשפ"ג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2C6900-CCFA-4885-BFC0-CAD37EFDC0EB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1493924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712" y="569242"/>
            <a:ext cx="6520220" cy="2066590"/>
          </a:xfrm>
        </p:spPr>
        <p:txBody>
          <a:bodyPr/>
          <a:lstStyle/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20713" y="2620980"/>
            <a:ext cx="3198096" cy="1284502"/>
          </a:xfrm>
        </p:spPr>
        <p:txBody>
          <a:bodyPr anchor="b"/>
          <a:lstStyle>
            <a:lvl1pPr marL="0" indent="0">
              <a:buNone/>
              <a:defRPr sz="1984" b="1"/>
            </a:lvl1pPr>
            <a:lvl2pPr marL="377967" indent="0">
              <a:buNone/>
              <a:defRPr sz="1653" b="1"/>
            </a:lvl2pPr>
            <a:lvl3pPr marL="755934" indent="0">
              <a:buNone/>
              <a:defRPr sz="1488" b="1"/>
            </a:lvl3pPr>
            <a:lvl4pPr marL="1133902" indent="0">
              <a:buNone/>
              <a:defRPr sz="1323" b="1"/>
            </a:lvl4pPr>
            <a:lvl5pPr marL="1511869" indent="0">
              <a:buNone/>
              <a:defRPr sz="1323" b="1"/>
            </a:lvl5pPr>
            <a:lvl6pPr marL="1889836" indent="0">
              <a:buNone/>
              <a:defRPr sz="1323" b="1"/>
            </a:lvl6pPr>
            <a:lvl7pPr marL="2267803" indent="0">
              <a:buNone/>
              <a:defRPr sz="1323" b="1"/>
            </a:lvl7pPr>
            <a:lvl8pPr marL="2645771" indent="0">
              <a:buNone/>
              <a:defRPr sz="1323" b="1"/>
            </a:lvl8pPr>
            <a:lvl9pPr marL="3023738" indent="0">
              <a:buNone/>
              <a:defRPr sz="1323" b="1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0713" y="3905482"/>
            <a:ext cx="3198096" cy="5744375"/>
          </a:xfrm>
        </p:spPr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27086" y="2620980"/>
            <a:ext cx="3213847" cy="1284502"/>
          </a:xfrm>
        </p:spPr>
        <p:txBody>
          <a:bodyPr anchor="b"/>
          <a:lstStyle>
            <a:lvl1pPr marL="0" indent="0">
              <a:buNone/>
              <a:defRPr sz="1984" b="1"/>
            </a:lvl1pPr>
            <a:lvl2pPr marL="377967" indent="0">
              <a:buNone/>
              <a:defRPr sz="1653" b="1"/>
            </a:lvl2pPr>
            <a:lvl3pPr marL="755934" indent="0">
              <a:buNone/>
              <a:defRPr sz="1488" b="1"/>
            </a:lvl3pPr>
            <a:lvl4pPr marL="1133902" indent="0">
              <a:buNone/>
              <a:defRPr sz="1323" b="1"/>
            </a:lvl4pPr>
            <a:lvl5pPr marL="1511869" indent="0">
              <a:buNone/>
              <a:defRPr sz="1323" b="1"/>
            </a:lvl5pPr>
            <a:lvl6pPr marL="1889836" indent="0">
              <a:buNone/>
              <a:defRPr sz="1323" b="1"/>
            </a:lvl6pPr>
            <a:lvl7pPr marL="2267803" indent="0">
              <a:buNone/>
              <a:defRPr sz="1323" b="1"/>
            </a:lvl7pPr>
            <a:lvl8pPr marL="2645771" indent="0">
              <a:buNone/>
              <a:defRPr sz="1323" b="1"/>
            </a:lvl8pPr>
            <a:lvl9pPr marL="3023738" indent="0">
              <a:buNone/>
              <a:defRPr sz="1323" b="1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27086" y="3905482"/>
            <a:ext cx="3213847" cy="5744375"/>
          </a:xfrm>
        </p:spPr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BECD0F-ABE0-4786-8890-CD3598EC50CC}" type="datetimeFigureOut">
              <a:rPr lang="he-IL" smtClean="0"/>
              <a:t>ז'/כסלו/תשפ"ג</a:t>
            </a:fld>
            <a:endParaRPr lang="he-I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2C6900-CCFA-4885-BFC0-CAD37EFDC0EB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7573931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BECD0F-ABE0-4786-8890-CD3598EC50CC}" type="datetimeFigureOut">
              <a:rPr lang="he-IL" smtClean="0"/>
              <a:t>ז'/כסלו/תשפ"ג</a:t>
            </a:fld>
            <a:endParaRPr lang="he-I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2C6900-CCFA-4885-BFC0-CAD37EFDC0EB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1819357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BECD0F-ABE0-4786-8890-CD3598EC50CC}" type="datetimeFigureOut">
              <a:rPr lang="he-IL" smtClean="0"/>
              <a:t>ז'/כסלו/תשפ"ג</a:t>
            </a:fld>
            <a:endParaRPr lang="he-I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2C6900-CCFA-4885-BFC0-CAD37EFDC0EB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0605732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712" y="712788"/>
            <a:ext cx="2438192" cy="2494756"/>
          </a:xfrm>
        </p:spPr>
        <p:txBody>
          <a:bodyPr anchor="b"/>
          <a:lstStyle>
            <a:lvl1pPr>
              <a:defRPr sz="2645"/>
            </a:lvl1pPr>
          </a:lstStyle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13847" y="1539425"/>
            <a:ext cx="3827085" cy="7598117"/>
          </a:xfrm>
        </p:spPr>
        <p:txBody>
          <a:bodyPr/>
          <a:lstStyle>
            <a:lvl1pPr>
              <a:defRPr sz="2645"/>
            </a:lvl1pPr>
            <a:lvl2pPr>
              <a:defRPr sz="2315"/>
            </a:lvl2pPr>
            <a:lvl3pPr>
              <a:defRPr sz="1984"/>
            </a:lvl3pPr>
            <a:lvl4pPr>
              <a:defRPr sz="1653"/>
            </a:lvl4pPr>
            <a:lvl5pPr>
              <a:defRPr sz="1653"/>
            </a:lvl5pPr>
            <a:lvl6pPr>
              <a:defRPr sz="1653"/>
            </a:lvl6pPr>
            <a:lvl7pPr>
              <a:defRPr sz="1653"/>
            </a:lvl7pPr>
            <a:lvl8pPr>
              <a:defRPr sz="1653"/>
            </a:lvl8pPr>
            <a:lvl9pPr>
              <a:defRPr sz="1653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20712" y="3207544"/>
            <a:ext cx="2438192" cy="5942372"/>
          </a:xfrm>
        </p:spPr>
        <p:txBody>
          <a:bodyPr/>
          <a:lstStyle>
            <a:lvl1pPr marL="0" indent="0">
              <a:buNone/>
              <a:defRPr sz="1323"/>
            </a:lvl1pPr>
            <a:lvl2pPr marL="377967" indent="0">
              <a:buNone/>
              <a:defRPr sz="1157"/>
            </a:lvl2pPr>
            <a:lvl3pPr marL="755934" indent="0">
              <a:buNone/>
              <a:defRPr sz="992"/>
            </a:lvl3pPr>
            <a:lvl4pPr marL="1133902" indent="0">
              <a:buNone/>
              <a:defRPr sz="827"/>
            </a:lvl4pPr>
            <a:lvl5pPr marL="1511869" indent="0">
              <a:buNone/>
              <a:defRPr sz="827"/>
            </a:lvl5pPr>
            <a:lvl6pPr marL="1889836" indent="0">
              <a:buNone/>
              <a:defRPr sz="827"/>
            </a:lvl6pPr>
            <a:lvl7pPr marL="2267803" indent="0">
              <a:buNone/>
              <a:defRPr sz="827"/>
            </a:lvl7pPr>
            <a:lvl8pPr marL="2645771" indent="0">
              <a:buNone/>
              <a:defRPr sz="827"/>
            </a:lvl8pPr>
            <a:lvl9pPr marL="3023738" indent="0">
              <a:buNone/>
              <a:defRPr sz="827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BECD0F-ABE0-4786-8890-CD3598EC50CC}" type="datetimeFigureOut">
              <a:rPr lang="he-IL" smtClean="0"/>
              <a:t>ז'/כסלו/תשפ"ג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2C6900-CCFA-4885-BFC0-CAD37EFDC0EB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262949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712" y="712788"/>
            <a:ext cx="2438192" cy="2494756"/>
          </a:xfrm>
        </p:spPr>
        <p:txBody>
          <a:bodyPr anchor="b"/>
          <a:lstStyle>
            <a:lvl1pPr>
              <a:defRPr sz="2645"/>
            </a:lvl1pPr>
          </a:lstStyle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213847" y="1539425"/>
            <a:ext cx="3827085" cy="7598117"/>
          </a:xfrm>
        </p:spPr>
        <p:txBody>
          <a:bodyPr anchor="t"/>
          <a:lstStyle>
            <a:lvl1pPr marL="0" indent="0">
              <a:buNone/>
              <a:defRPr sz="2645"/>
            </a:lvl1pPr>
            <a:lvl2pPr marL="377967" indent="0">
              <a:buNone/>
              <a:defRPr sz="2315"/>
            </a:lvl2pPr>
            <a:lvl3pPr marL="755934" indent="0">
              <a:buNone/>
              <a:defRPr sz="1984"/>
            </a:lvl3pPr>
            <a:lvl4pPr marL="1133902" indent="0">
              <a:buNone/>
              <a:defRPr sz="1653"/>
            </a:lvl4pPr>
            <a:lvl5pPr marL="1511869" indent="0">
              <a:buNone/>
              <a:defRPr sz="1653"/>
            </a:lvl5pPr>
            <a:lvl6pPr marL="1889836" indent="0">
              <a:buNone/>
              <a:defRPr sz="1653"/>
            </a:lvl6pPr>
            <a:lvl7pPr marL="2267803" indent="0">
              <a:buNone/>
              <a:defRPr sz="1653"/>
            </a:lvl7pPr>
            <a:lvl8pPr marL="2645771" indent="0">
              <a:buNone/>
              <a:defRPr sz="1653"/>
            </a:lvl8pPr>
            <a:lvl9pPr marL="3023738" indent="0">
              <a:buNone/>
              <a:defRPr sz="1653"/>
            </a:lvl9pPr>
          </a:lstStyle>
          <a:p>
            <a:r>
              <a:rPr lang="he-IL"/>
              <a:t>לחץ על הסמל כדי להוסיף תמונה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20712" y="3207544"/>
            <a:ext cx="2438192" cy="5942372"/>
          </a:xfrm>
        </p:spPr>
        <p:txBody>
          <a:bodyPr/>
          <a:lstStyle>
            <a:lvl1pPr marL="0" indent="0">
              <a:buNone/>
              <a:defRPr sz="1323"/>
            </a:lvl1pPr>
            <a:lvl2pPr marL="377967" indent="0">
              <a:buNone/>
              <a:defRPr sz="1157"/>
            </a:lvl2pPr>
            <a:lvl3pPr marL="755934" indent="0">
              <a:buNone/>
              <a:defRPr sz="992"/>
            </a:lvl3pPr>
            <a:lvl4pPr marL="1133902" indent="0">
              <a:buNone/>
              <a:defRPr sz="827"/>
            </a:lvl4pPr>
            <a:lvl5pPr marL="1511869" indent="0">
              <a:buNone/>
              <a:defRPr sz="827"/>
            </a:lvl5pPr>
            <a:lvl6pPr marL="1889836" indent="0">
              <a:buNone/>
              <a:defRPr sz="827"/>
            </a:lvl6pPr>
            <a:lvl7pPr marL="2267803" indent="0">
              <a:buNone/>
              <a:defRPr sz="827"/>
            </a:lvl7pPr>
            <a:lvl8pPr marL="2645771" indent="0">
              <a:buNone/>
              <a:defRPr sz="827"/>
            </a:lvl8pPr>
            <a:lvl9pPr marL="3023738" indent="0">
              <a:buNone/>
              <a:defRPr sz="827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BECD0F-ABE0-4786-8890-CD3598EC50CC}" type="datetimeFigureOut">
              <a:rPr lang="he-IL" smtClean="0"/>
              <a:t>ז'/כסלו/תשפ"ג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2C6900-CCFA-4885-BFC0-CAD37EFDC0EB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7596881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BECD0F-ABE0-4786-8890-CD3598EC50CC}" type="datetimeFigureOut">
              <a:rPr lang="he-IL" smtClean="0"/>
              <a:t>ז'/כסלו/תשפ"ג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2C6900-CCFA-4885-BFC0-CAD37EFDC0EB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912866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409893" y="569240"/>
            <a:ext cx="1630055" cy="9060817"/>
          </a:xfrm>
        </p:spPr>
        <p:txBody>
          <a:bodyPr vert="eaVert"/>
          <a:lstStyle/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9728" y="569240"/>
            <a:ext cx="4795669" cy="9060817"/>
          </a:xfrm>
        </p:spPr>
        <p:txBody>
          <a:bodyPr vert="eaVert"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BECD0F-ABE0-4786-8890-CD3598EC50CC}" type="datetimeFigureOut">
              <a:rPr lang="he-IL" smtClean="0"/>
              <a:t>ז'/כסלו/תשפ"ג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2C6900-CCFA-4885-BFC0-CAD37EFDC0EB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1322719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19728" y="569242"/>
            <a:ext cx="6520220" cy="206659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9728" y="2846200"/>
            <a:ext cx="6520220" cy="678385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9728" y="9909729"/>
            <a:ext cx="1700927" cy="5692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9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BECD0F-ABE0-4786-8890-CD3598EC50CC}" type="datetimeFigureOut">
              <a:rPr lang="he-IL" smtClean="0"/>
              <a:t>ז'/כסלו/תשפ"ג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04143" y="9909729"/>
            <a:ext cx="2551390" cy="5692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9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339020" y="9909729"/>
            <a:ext cx="1700927" cy="5692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9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2C6900-CCFA-4885-BFC0-CAD37EFDC0EB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7861938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755934" rtl="1" eaLnBrk="1" latinLnBrk="0" hangingPunct="1">
        <a:lnSpc>
          <a:spcPct val="90000"/>
        </a:lnSpc>
        <a:spcBef>
          <a:spcPct val="0"/>
        </a:spcBef>
        <a:buNone/>
        <a:defRPr sz="363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88984" indent="-188984" algn="r" defTabSz="755934" rtl="1" eaLnBrk="1" latinLnBrk="0" hangingPunct="1">
        <a:lnSpc>
          <a:spcPct val="90000"/>
        </a:lnSpc>
        <a:spcBef>
          <a:spcPts val="827"/>
        </a:spcBef>
        <a:buFont typeface="Arial" panose="020B0604020202020204" pitchFamily="34" charset="0"/>
        <a:buChar char="•"/>
        <a:defRPr sz="2315" kern="1200">
          <a:solidFill>
            <a:schemeClr val="tx1"/>
          </a:solidFill>
          <a:latin typeface="+mn-lt"/>
          <a:ea typeface="+mn-ea"/>
          <a:cs typeface="+mn-cs"/>
        </a:defRPr>
      </a:lvl1pPr>
      <a:lvl2pPr marL="566951" indent="-188984" algn="r" defTabSz="755934" rtl="1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944918" indent="-188984" algn="r" defTabSz="755934" rtl="1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653" kern="1200">
          <a:solidFill>
            <a:schemeClr val="tx1"/>
          </a:solidFill>
          <a:latin typeface="+mn-lt"/>
          <a:ea typeface="+mn-ea"/>
          <a:cs typeface="+mn-cs"/>
        </a:defRPr>
      </a:lvl3pPr>
      <a:lvl4pPr marL="1322885" indent="-188984" algn="r" defTabSz="755934" rtl="1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4pPr>
      <a:lvl5pPr marL="1700853" indent="-188984" algn="r" defTabSz="755934" rtl="1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5pPr>
      <a:lvl6pPr marL="2078820" indent="-188984" algn="r" defTabSz="755934" rtl="1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6pPr>
      <a:lvl7pPr marL="2456787" indent="-188984" algn="r" defTabSz="755934" rtl="1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7pPr>
      <a:lvl8pPr marL="2834754" indent="-188984" algn="r" defTabSz="755934" rtl="1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8pPr>
      <a:lvl9pPr marL="3212722" indent="-188984" algn="r" defTabSz="755934" rtl="1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755934" rtl="1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1pPr>
      <a:lvl2pPr marL="377967" algn="r" defTabSz="755934" rtl="1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2pPr>
      <a:lvl3pPr marL="755934" algn="r" defTabSz="755934" rtl="1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3pPr>
      <a:lvl4pPr marL="1133902" algn="r" defTabSz="755934" rtl="1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4pPr>
      <a:lvl5pPr marL="1511869" algn="r" defTabSz="755934" rtl="1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5pPr>
      <a:lvl6pPr marL="1889836" algn="r" defTabSz="755934" rtl="1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6pPr>
      <a:lvl7pPr marL="2267803" algn="r" defTabSz="755934" rtl="1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7pPr>
      <a:lvl8pPr marL="2645771" algn="r" defTabSz="755934" rtl="1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8pPr>
      <a:lvl9pPr marL="3023738" algn="r" defTabSz="755934" rtl="1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5" Type="http://schemas.openxmlformats.org/officeDocument/2006/relationships/image" Target="../media/image3.jpg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קבוצה 11">
            <a:extLst>
              <a:ext uri="{FF2B5EF4-FFF2-40B4-BE49-F238E27FC236}">
                <a16:creationId xmlns:a16="http://schemas.microsoft.com/office/drawing/2014/main" id="{3BBD65A1-04CF-4117-82D1-F40BE3CAEE02}"/>
              </a:ext>
            </a:extLst>
          </p:cNvPr>
          <p:cNvGrpSpPr/>
          <p:nvPr/>
        </p:nvGrpSpPr>
        <p:grpSpPr>
          <a:xfrm>
            <a:off x="-438881" y="228600"/>
            <a:ext cx="8221284" cy="10229850"/>
            <a:chOff x="-438881" y="133350"/>
            <a:chExt cx="8221284" cy="10229850"/>
          </a:xfrm>
        </p:grpSpPr>
        <p:grpSp>
          <p:nvGrpSpPr>
            <p:cNvPr id="2" name="קבוצה 1">
              <a:extLst>
                <a:ext uri="{FF2B5EF4-FFF2-40B4-BE49-F238E27FC236}">
                  <a16:creationId xmlns:a16="http://schemas.microsoft.com/office/drawing/2014/main" id="{0BCB6DBD-5540-4351-8575-C8498791CBE3}"/>
                </a:ext>
              </a:extLst>
            </p:cNvPr>
            <p:cNvGrpSpPr/>
            <p:nvPr/>
          </p:nvGrpSpPr>
          <p:grpSpPr>
            <a:xfrm>
              <a:off x="-1" y="133350"/>
              <a:ext cx="7500226" cy="10229850"/>
              <a:chOff x="-3834688" y="271952"/>
              <a:chExt cx="7500226" cy="10229850"/>
            </a:xfrm>
          </p:grpSpPr>
          <p:pic>
            <p:nvPicPr>
              <p:cNvPr id="3" name="תמונה 2">
                <a:extLst>
                  <a:ext uri="{FF2B5EF4-FFF2-40B4-BE49-F238E27FC236}">
                    <a16:creationId xmlns:a16="http://schemas.microsoft.com/office/drawing/2014/main" id="{EB06524A-3DF0-4A60-B852-FD2D0253F255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r="50756"/>
              <a:stretch/>
            </p:blipFill>
            <p:spPr>
              <a:xfrm>
                <a:off x="-3780993" y="271952"/>
                <a:ext cx="7446531" cy="10229850"/>
              </a:xfrm>
              <a:prstGeom prst="rect">
                <a:avLst/>
              </a:prstGeom>
            </p:spPr>
          </p:pic>
          <p:pic>
            <p:nvPicPr>
              <p:cNvPr id="6" name="תמונה 5">
                <a:extLst>
                  <a:ext uri="{FF2B5EF4-FFF2-40B4-BE49-F238E27FC236}">
                    <a16:creationId xmlns:a16="http://schemas.microsoft.com/office/drawing/2014/main" id="{140B5E02-935B-4052-9D82-19CF0C1FD8A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20646335">
                <a:off x="482359" y="7642196"/>
                <a:ext cx="2795607" cy="2525065"/>
              </a:xfrm>
              <a:prstGeom prst="rect">
                <a:avLst/>
              </a:prstGeom>
              <a:effectLst>
                <a:softEdge rad="317500"/>
              </a:effectLst>
            </p:spPr>
          </p:pic>
          <p:pic>
            <p:nvPicPr>
              <p:cNvPr id="8" name="תמונה 7">
                <a:extLst>
                  <a:ext uri="{FF2B5EF4-FFF2-40B4-BE49-F238E27FC236}">
                    <a16:creationId xmlns:a16="http://schemas.microsoft.com/office/drawing/2014/main" id="{51C8403B-E4F0-4559-9F8B-D1BE56B16E37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t="18949"/>
              <a:stretch/>
            </p:blipFill>
            <p:spPr>
              <a:xfrm rot="21212270">
                <a:off x="-3834688" y="3170645"/>
                <a:ext cx="3639269" cy="7067381"/>
              </a:xfrm>
              <a:prstGeom prst="rect">
                <a:avLst/>
              </a:prstGeom>
              <a:effectLst>
                <a:softEdge rad="635000"/>
              </a:effectLst>
            </p:spPr>
          </p:pic>
        </p:grpSp>
        <p:pic>
          <p:nvPicPr>
            <p:cNvPr id="10" name="תמונה 9">
              <a:extLst>
                <a:ext uri="{FF2B5EF4-FFF2-40B4-BE49-F238E27FC236}">
                  <a16:creationId xmlns:a16="http://schemas.microsoft.com/office/drawing/2014/main" id="{00906E44-3F18-447B-9082-EC6EB9F6DDD3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958355">
              <a:off x="-438881" y="979455"/>
              <a:ext cx="8221284" cy="2820196"/>
            </a:xfrm>
            <a:prstGeom prst="rect">
              <a:avLst/>
            </a:prstGeom>
            <a:effectLst>
              <a:softEdge rad="635000"/>
            </a:effectLst>
          </p:spPr>
        </p:pic>
        <p:sp>
          <p:nvSpPr>
            <p:cNvPr id="13" name="תיבת טקסט 12">
              <a:extLst>
                <a:ext uri="{FF2B5EF4-FFF2-40B4-BE49-F238E27FC236}">
                  <a16:creationId xmlns:a16="http://schemas.microsoft.com/office/drawing/2014/main" id="{6853412E-6212-484E-AFE5-961CE3382499}"/>
                </a:ext>
              </a:extLst>
            </p:cNvPr>
            <p:cNvSpPr txBox="1"/>
            <p:nvPr/>
          </p:nvSpPr>
          <p:spPr>
            <a:xfrm>
              <a:off x="1481738" y="1254487"/>
              <a:ext cx="5988644" cy="4793428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r" rtl="1"/>
              <a:r>
                <a:rPr lang="he-IL" sz="10183" dirty="0">
                  <a:solidFill>
                    <a:schemeClr val="bg1"/>
                  </a:solidFill>
                  <a:cs typeface="ANS brakim" pitchFamily="2" charset="-79"/>
                </a:rPr>
                <a:t>חורבן יהדות אירופה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5724095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קבוצה 3">
            <a:extLst>
              <a:ext uri="{FF2B5EF4-FFF2-40B4-BE49-F238E27FC236}">
                <a16:creationId xmlns:a16="http://schemas.microsoft.com/office/drawing/2014/main" id="{FC0ECD7F-0E55-4CEA-BB9D-6D7377C72CE3}"/>
              </a:ext>
            </a:extLst>
          </p:cNvPr>
          <p:cNvGrpSpPr/>
          <p:nvPr/>
        </p:nvGrpSpPr>
        <p:grpSpPr>
          <a:xfrm>
            <a:off x="0" y="230981"/>
            <a:ext cx="7559675" cy="10229850"/>
            <a:chOff x="3779235" y="271952"/>
            <a:chExt cx="7559675" cy="10229850"/>
          </a:xfrm>
        </p:grpSpPr>
        <p:pic>
          <p:nvPicPr>
            <p:cNvPr id="5" name="תמונה 4">
              <a:extLst>
                <a:ext uri="{FF2B5EF4-FFF2-40B4-BE49-F238E27FC236}">
                  <a16:creationId xmlns:a16="http://schemas.microsoft.com/office/drawing/2014/main" id="{EFA12DEF-E740-4214-A075-7AF93B3046F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9996" r="12"/>
            <a:stretch/>
          </p:blipFill>
          <p:spPr>
            <a:xfrm>
              <a:off x="3779235" y="271952"/>
              <a:ext cx="7559675" cy="10229850"/>
            </a:xfrm>
            <a:prstGeom prst="rect">
              <a:avLst/>
            </a:prstGeom>
          </p:spPr>
        </p:pic>
        <p:pic>
          <p:nvPicPr>
            <p:cNvPr id="8" name="תמונה 7">
              <a:extLst>
                <a:ext uri="{FF2B5EF4-FFF2-40B4-BE49-F238E27FC236}">
                  <a16:creationId xmlns:a16="http://schemas.microsoft.com/office/drawing/2014/main" id="{D0BAFCB2-DD53-4448-A42F-746FA749343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1815" b="99340" l="125" r="100000">
                          <a14:foregroundMark x1="62500" y1="3630" x2="98375" y2="59406"/>
                          <a14:foregroundMark x1="59375" y1="35644" x2="55250" y2="15182"/>
                          <a14:foregroundMark x1="60500" y1="45545" x2="66875" y2="7426"/>
                          <a14:foregroundMark x1="31875" y1="8581" x2="25250" y2="61221"/>
                          <a14:foregroundMark x1="51500" y1="69637" x2="53250" y2="74917"/>
                          <a14:foregroundMark x1="40875" y1="13201" x2="36500" y2="29208"/>
                          <a14:foregroundMark x1="27250" y1="35314" x2="15125" y2="64686"/>
                          <a14:foregroundMark x1="14625" y1="58581" x2="6250" y2="68482"/>
                          <a14:foregroundMark x1="65375" y1="43069" x2="79625" y2="63531"/>
                          <a14:backgroundMark x1="64625" y1="6436" x2="78875" y2="49670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1370401">
              <a:off x="5048273" y="5311890"/>
              <a:ext cx="6135335" cy="4647516"/>
            </a:xfrm>
            <a:prstGeom prst="rect">
              <a:avLst/>
            </a:prstGeom>
            <a:effectLst>
              <a:softEdge rad="317500"/>
            </a:effectLst>
          </p:spPr>
        </p:pic>
        <p:sp>
          <p:nvSpPr>
            <p:cNvPr id="10" name="תיבת טקסט 9">
              <a:extLst>
                <a:ext uri="{FF2B5EF4-FFF2-40B4-BE49-F238E27FC236}">
                  <a16:creationId xmlns:a16="http://schemas.microsoft.com/office/drawing/2014/main" id="{CF9E159B-13F2-474A-B253-E9F904BF6E60}"/>
                </a:ext>
              </a:extLst>
            </p:cNvPr>
            <p:cNvSpPr txBox="1"/>
            <p:nvPr/>
          </p:nvSpPr>
          <p:spPr>
            <a:xfrm rot="525810">
              <a:off x="5305476" y="5567849"/>
              <a:ext cx="5988644" cy="1659365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r" rtl="1"/>
              <a:r>
                <a:rPr lang="he-IL" sz="10183" dirty="0">
                  <a:solidFill>
                    <a:schemeClr val="bg1"/>
                  </a:solidFill>
                  <a:cs typeface="ANS afterfire" pitchFamily="2" charset="-79"/>
                </a:rPr>
                <a:t>יזכור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866772567"/>
      </p:ext>
    </p:extLst>
  </p:cSld>
  <p:clrMapOvr>
    <a:masterClrMapping/>
  </p:clrMapOvr>
</p:sld>
</file>

<file path=ppt/theme/theme1.xml><?xml version="1.0" encoding="utf-8"?>
<a:theme xmlns:a="http://schemas.openxmlformats.org/drawingml/2006/main" name="ערכת נושא Office">
  <a:themeElements>
    <a:clrScheme name="ערכת נושא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ערכת נושא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ערכת נושא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323</TotalTime>
  <Words>5</Words>
  <Application>Microsoft Office PowerPoint</Application>
  <PresentationFormat>מותאם אישית</PresentationFormat>
  <Paragraphs>3</Paragraphs>
  <Slides>2</Slides>
  <Notes>1</Notes>
  <HiddenSlides>0</HiddenSlides>
  <MMClips>0</MMClips>
  <ScaleCrop>false</ScaleCrop>
  <HeadingPairs>
    <vt:vector size="6" baseType="variant">
      <vt:variant>
        <vt:lpstr>גופנים בשימוש</vt:lpstr>
      </vt:variant>
      <vt:variant>
        <vt:i4>3</vt:i4>
      </vt:variant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ערכת נושא Office</vt:lpstr>
      <vt:lpstr>מצגת של PowerPoint‏</vt:lpstr>
      <vt:lpstr>מצגת של PowerPoint‏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א  מִזְמוֹר לְתוֹדָה:    הָרִיעוּ לַיהוָה, כָּל-הָאָרֶץ. ב  עִבְדוּ אֶת-יְהוָה בְּשִׂמְחָה;    בֹּאוּ לְפָנָיו, בִּרְנָנָה. ג  דְּעוּ--    כִּי יְהוָה, הוּא אֱלֹהִים: הוּא-עָשָׂנוּ, ולא (וְלוֹ) אֲנַחְנוּ--    עַמּוֹ, וְצֹאן מַרְעִיתוֹ. ד  בֹּאוּ שְׁעָרָיו, בְּתוֹדָה--חֲצֵרֹתָיו בִּתְהִלָּה;    הוֹדוּ-לוֹ, בָּרְכוּ שְׁמוֹ. ה  כִּי-טוֹב יְהוָה, לְעוֹלָם חַסְדּוֹ;    וְעַד-דֹּר וָדֹר, אֱמוּנָתוֹ.</dc:title>
  <dc:creator>המר רבקה</dc:creator>
  <cp:lastModifiedBy>המר רבקה</cp:lastModifiedBy>
  <cp:revision>26</cp:revision>
  <cp:lastPrinted>2021-10-21T09:37:54Z</cp:lastPrinted>
  <dcterms:created xsi:type="dcterms:W3CDTF">2020-11-15T09:23:16Z</dcterms:created>
  <dcterms:modified xsi:type="dcterms:W3CDTF">2022-12-01T08:01:37Z</dcterms:modified>
</cp:coreProperties>
</file>