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87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7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91" r:id="rId32"/>
    <p:sldId id="289" r:id="rId33"/>
    <p:sldId id="290" r:id="rId34"/>
    <p:sldId id="288" r:id="rId35"/>
    <p:sldId id="292" r:id="rId36"/>
    <p:sldId id="293" r:id="rId37"/>
    <p:sldId id="294" r:id="rId38"/>
    <p:sldId id="295" r:id="rId39"/>
    <p:sldId id="286" r:id="rId40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5" autoAdjust="0"/>
    <p:restoredTop sz="94660"/>
  </p:normalViewPr>
  <p:slideViewPr>
    <p:cSldViewPr snapToGrid="0">
      <p:cViewPr varScale="1">
        <p:scale>
          <a:sx n="85" d="100"/>
          <a:sy n="85" d="100"/>
        </p:scale>
        <p:origin x="82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8BBA6AA-28C9-40BB-9DC4-0800806BBA4D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7515F57-239E-4B3A-8D5D-78853CF0BAC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15696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64315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51699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729375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39026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30766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78642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351584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42347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699193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36557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46779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9479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644472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75231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1493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59541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52925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100279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00936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90980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963493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07417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355413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450270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28759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734208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4656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26961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476054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43736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7883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483901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58536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049980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4522781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0607655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212754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6242298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8644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03576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5986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5531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19956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8610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6049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2575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3117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8609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98978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7495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63D5A-EC00-473C-BDBE-C1A7FA419CD7}" type="datetimeFigureOut">
              <a:rPr lang="he-IL" smtClean="0"/>
              <a:t>כ"ה/כסלו/תש"פ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3446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jpeg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2.wav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jpeg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1.xml"/><Relationship Id="rId9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5.xml"/><Relationship Id="rId9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7.xml"/><Relationship Id="rId9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9.xml"/><Relationship Id="rId9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1.xml"/><Relationship Id="rId9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3.xml"/><Relationship Id="rId9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5.xml"/><Relationship Id="rId9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7.xml"/><Relationship Id="rId9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9.xml"/><Relationship Id="rId9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1.xml"/><Relationship Id="rId9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3.xml"/><Relationship Id="rId9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5.xml"/><Relationship Id="rId9" Type="http://schemas.openxmlformats.org/officeDocument/2006/relationships/image" Target="../media/image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7.xml"/><Relationship Id="rId9" Type="http://schemas.openxmlformats.org/officeDocument/2006/relationships/image" Target="../media/image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jpeg"/><Relationship Id="rId5" Type="http://schemas.openxmlformats.org/officeDocument/2006/relationships/audio" Target="../media/audio2.wav"/><Relationship Id="rId4" Type="http://schemas.openxmlformats.org/officeDocument/2006/relationships/notesSlide" Target="../notesSlides/notesSlide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א. ריבוי סעודות החנוכה הוי כסעודת הרשות?</a:t>
            </a:r>
            <a:endParaRPr lang="he-IL" sz="24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86075" y="2285031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לא!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86075" y="2806912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כן!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86075" y="3352800"/>
            <a:ext cx="3095078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קצת מצוה!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5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קצת מצוה!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6881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5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rgbClr val="FFFF00"/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עד כמה חייב עני להוציא על נרות חנוכה?</a:t>
            </a:r>
            <a:endParaRPr lang="he-IL" sz="2400" dirty="0">
              <a:solidFill>
                <a:srgbClr val="FFFF00"/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למכור את בגדו!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למכור עצמו לעבד!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52800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להתאמץ!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613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45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למכור את בגדו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5879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באיזה צד מניחים את </a:t>
            </a:r>
            <a:r>
              <a:rPr lang="he-IL" sz="2400" dirty="0" err="1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החנוכיה</a:t>
            </a:r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 בדלת?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ימין!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שמאל!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52800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אמצע!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749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16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66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16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שמאל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6405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היכן מניחים את </a:t>
            </a:r>
            <a:r>
              <a:rPr lang="he-IL" sz="2400" dirty="0" err="1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החנוכיה</a:t>
            </a:r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 בביהכ"נ?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צפון!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מזרח!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52800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דרום!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67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16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66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16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דרום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1200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אלו שמנים כשרים להדלקה?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כל השמנים!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רק שמן זית!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52800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שמן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זתים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כבושים!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24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62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12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62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כל השמנים!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5545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אם מותר ליהנות מנר חנוכה?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לא. בשום פנים ואופן!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תמיד מותר!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בשביל ללמוד מחלוקת!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37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84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34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84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בשביל ללמוד מחלוקת!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6203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בשביל מה משמש השמש?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שלא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יהנה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מהנרות!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להדר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במצוה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שיוכל ללמוד לאורו!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93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74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24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74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שלא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יהנה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מהנרות!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0580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מה עיקר מצות ההדלקה?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להכין הנרות!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ההדלקה!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שני התשובות נכונות!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5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6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46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96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ההדלקה!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2476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כמה ברכות עושים ביום הראשון?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1!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2!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3!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82711" y="4674600"/>
            <a:ext cx="2584319" cy="136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543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5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3!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0179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מדוע נקרא חנוכה?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חנו  כ"ה!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חנוכת המזבח!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כל התשובות נכונות!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5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30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80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3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חנו כ"ה!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8256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מה מדליקים קודם בערב שבת?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נר חנוכה!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נר שבת!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אין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מדליקין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בו נ"ח!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56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84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34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84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נר חנוכה!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3139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332836"/>
            <a:ext cx="559530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כשיש לו כסף לדבר אחד, או נר חנוכה </a:t>
            </a:r>
          </a:p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או נר שבת?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נר חנוכה!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נר שבת!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חייבים בשניהם!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684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940"/>
                            </p:stCondLst>
                            <p:childTnLst>
                              <p:par>
                                <p:cTn id="23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48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98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1480"/>
                            </p:stCondLst>
                            <p:childTnLst>
                              <p:par>
                                <p:cTn id="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נר שבת!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8356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332836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למה אוכלים סופגניות?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כדי להשמין!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בשביל החגיגה!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זכר נס השמן, ויהודית!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701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18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68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18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זכר נס שמן, ויהודית!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1422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332836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כמה נרות מדליקים במשך כל החנוכה?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ל"ו!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מ"ד!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ס"ה!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26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16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66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16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מ"ד!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1458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332836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מה המחלוקת ב"ש וב"ה?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מה שיעור ההדלקה!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פוחת והולך או מוסיף והולך!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3330132"/>
            <a:ext cx="483815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באיזה שמן להדליק!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429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96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346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396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פוחת והולך</a:t>
            </a:r>
          </a:p>
          <a:p>
            <a:pPr algn="ctr"/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או מוסיף והולך!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1003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402421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מדוע חוגגים את חג החנוכה שמונה ימים?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ע"ש 8 ימי המרד!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</a:t>
            </a:r>
            <a:r>
              <a:rPr lang="he-IL" sz="20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כד השמן שהספיק ליום אחד דלק 8 ימים!</a:t>
            </a:r>
            <a:endParaRPr lang="he-IL" sz="20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3330132"/>
            <a:ext cx="483815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8 ניצחונות!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022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82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32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82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138499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</a:t>
            </a:r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כד השמן שהספיק ליום אחד דלק 8 ימים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47727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566106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מדוע מחלקים דמי חנוכה לילדים?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שיתחנכו לתת צדקה!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להגדיל את השמחה!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3330132"/>
            <a:ext cx="483815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סגולה לעשירות!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056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72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22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72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61305" y="1759205"/>
            <a:ext cx="352307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שיתחנכו לתת צדקה!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180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71717" y="1559147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מהיכן הביאו השמן למנורה?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ממוצה!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מודיעין!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3330132"/>
            <a:ext cx="483815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מתקוע!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smtClean="0">
                <a:ln>
                  <a:noFill/>
                </a:ln>
                <a:solidFill>
                  <a:srgbClr val="4553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השמנים הובאו ממקום שנקרא תקוע, בנחלתו של שבט אשר, שם גדלו עצי זית</a:t>
            </a:r>
            <a:r>
              <a:rPr kumimoji="0" lang="he-IL" altLang="he-IL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he-IL" alt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553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84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34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84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מתקוע!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3607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528494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מדוע נלחמו החשמונאים ביוונים?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לסלק את השלטון היוני!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שיוכלו לשמור תורה ומצוות!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43000" y="3330132"/>
            <a:ext cx="483815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שגבו מהם מיסים יקרים!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48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18" presetClass="emph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1000"/>
                                  </p:iterate>
                                  <p:childTnLst>
                                    <p:set>
                                      <p:cBhvr override="childStyle"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940"/>
                            </p:stCondLst>
                            <p:childTnLst>
                              <p:par>
                                <p:cTn id="1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440"/>
                            </p:stCondLst>
                            <p:childTnLst>
                              <p:par>
                                <p:cTn id="2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94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0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51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שיוכלו לשמור תורה ומצוות!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1424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והזוכה?????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pic>
        <p:nvPicPr>
          <p:cNvPr id="6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17182" y="1661735"/>
            <a:ext cx="4807109" cy="253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8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5" name="voltage.wav"/>
          </p:stSnd>
        </p:sndAc>
      </p:transition>
    </mc:Choice>
    <mc:Fallback xmlns="">
      <p:transition spd="slow">
        <p:wipe dir="r"/>
        <p:sndAc>
          <p:stSnd>
            <p:snd r:embed="rId8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707</Words>
  <Application>Microsoft Office PowerPoint</Application>
  <PresentationFormat>מסך רחב</PresentationFormat>
  <Paragraphs>195</Paragraphs>
  <Slides>39</Slides>
  <Notes>39</Notes>
  <HiddenSlides>0</HiddenSlides>
  <MMClips>20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39</vt:i4>
      </vt:variant>
    </vt:vector>
  </HeadingPairs>
  <TitlesOfParts>
    <vt:vector size="48" baseType="lpstr">
      <vt:lpstr>Arial</vt:lpstr>
      <vt:lpstr>Calibri</vt:lpstr>
      <vt:lpstr>Calibri Light</vt:lpstr>
      <vt:lpstr>Guttman Stam</vt:lpstr>
      <vt:lpstr>Guttman-Aram</vt:lpstr>
      <vt:lpstr>Monotype Hadassah</vt:lpstr>
      <vt:lpstr>Tahoma</vt:lpstr>
      <vt:lpstr>Times New Roman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יוסף שטיין</dc:creator>
  <cp:lastModifiedBy>יוסף שטיין</cp:lastModifiedBy>
  <cp:revision>23</cp:revision>
  <dcterms:created xsi:type="dcterms:W3CDTF">2019-12-21T19:52:30Z</dcterms:created>
  <dcterms:modified xsi:type="dcterms:W3CDTF">2019-12-23T12:36:30Z</dcterms:modified>
</cp:coreProperties>
</file>