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41"/>
  </p:notesMasterIdLst>
  <p:sldIdLst>
    <p:sldId id="256" r:id="rId2"/>
    <p:sldId id="257" r:id="rId3"/>
    <p:sldId id="258" r:id="rId4"/>
    <p:sldId id="259" r:id="rId5"/>
    <p:sldId id="260" r:id="rId6"/>
    <p:sldId id="287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  <p:sldId id="275" r:id="rId21"/>
    <p:sldId id="277" r:id="rId22"/>
    <p:sldId id="276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91" r:id="rId32"/>
    <p:sldId id="289" r:id="rId33"/>
    <p:sldId id="290" r:id="rId34"/>
    <p:sldId id="288" r:id="rId35"/>
    <p:sldId id="292" r:id="rId36"/>
    <p:sldId id="293" r:id="rId37"/>
    <p:sldId id="294" r:id="rId38"/>
    <p:sldId id="295" r:id="rId39"/>
    <p:sldId id="286" r:id="rId40"/>
  </p:sldIdLst>
  <p:sldSz cx="12192000" cy="6858000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5" autoAdjust="0"/>
    <p:restoredTop sz="94660"/>
  </p:normalViewPr>
  <p:slideViewPr>
    <p:cSldViewPr snapToGrid="0">
      <p:cViewPr varScale="1">
        <p:scale>
          <a:sx n="71" d="100"/>
          <a:sy n="71" d="100"/>
        </p:scale>
        <p:origin x="67" y="4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D8BBA6AA-28C9-40BB-9DC4-0800806BBA4D}" type="datetimeFigureOut">
              <a:rPr lang="he-IL" smtClean="0"/>
              <a:t>כ"ו/כסלו/תש"פ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1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17515F57-239E-4B3A-8D5D-78853CF0BAC3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15696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0643158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5169957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729375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390261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4307663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7864296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6351584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442347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699193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5365571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746779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294795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6444721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35752313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514933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4595410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2529254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1002797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19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009364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5909801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89634937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7074178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355413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94502707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542875906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673420824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146563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1269619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29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434760542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30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3437368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31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4788327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32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48390137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33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678585369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34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20499808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35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45227818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36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06076558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37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1212754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38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16242298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מונת שקופית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מציין מיקום של הערות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515F57-239E-4B3A-8D5D-78853CF0BAC3}" type="slidenum">
              <a:rPr lang="he-IL" smtClean="0"/>
              <a:t>39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0864412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כ"ו/כסלו/תש"פ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03576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כ"ו/כסלו/תש"פ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5986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כ"ו/כסלו/תש"פ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0755313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כ"ו/כסלו/תש"פ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4199565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כ"ו/כסלו/תש"פ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986101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כ"ו/כסלו/תש"פ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2960494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כ"ו/כסלו/תש"פ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792575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כ"ו/כסלו/תש"פ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131176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כ"ו/כסלו/תש"פ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7860994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כ"ו/כסלו/תש"פ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998978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463D5A-EC00-473C-BDBE-C1A7FA419CD7}" type="datetimeFigureOut">
              <a:rPr lang="he-IL" smtClean="0"/>
              <a:t>כ"ו/כסלו/תש"פ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974955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463D5A-EC00-473C-BDBE-C1A7FA419CD7}" type="datetimeFigureOut">
              <a:rPr lang="he-IL" smtClean="0"/>
              <a:t>כ"ו/כסלו/תש"פ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14D6BA-FCC7-4481-9E6B-E967A2FEC165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43446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r" defTabSz="914400" rtl="1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r" defTabSz="914400" rtl="1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jpeg"/><Relationship Id="rId5" Type="http://schemas.openxmlformats.org/officeDocument/2006/relationships/audio" Target="../media/audio1.wav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2.wav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jpeg"/><Relationship Id="rId5" Type="http://schemas.openxmlformats.org/officeDocument/2006/relationships/audio" Target="../media/audio1.wav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5.xml"/><Relationship Id="rId9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7.xml"/><Relationship Id="rId9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9.xml"/><Relationship Id="rId9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11.xml"/><Relationship Id="rId9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13.xml"/><Relationship Id="rId9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15.xml"/><Relationship Id="rId9" Type="http://schemas.openxmlformats.org/officeDocument/2006/relationships/image" Target="../media/image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17.xml"/><Relationship Id="rId9" Type="http://schemas.openxmlformats.org/officeDocument/2006/relationships/image" Target="../media/image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19.xml"/><Relationship Id="rId9" Type="http://schemas.openxmlformats.org/officeDocument/2006/relationships/image" Target="../media/image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21.xml"/><Relationship Id="rId9" Type="http://schemas.openxmlformats.org/officeDocument/2006/relationships/image" Target="../media/image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23.xml"/><Relationship Id="rId9" Type="http://schemas.openxmlformats.org/officeDocument/2006/relationships/image" Target="../media/image1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25.xml"/><Relationship Id="rId9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27.xml"/><Relationship Id="rId9" Type="http://schemas.openxmlformats.org/officeDocument/2006/relationships/image" Target="../media/image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29.xml"/><Relationship Id="rId9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31.xml"/><Relationship Id="rId9" Type="http://schemas.openxmlformats.org/officeDocument/2006/relationships/image" Target="../media/image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33.xml"/><Relationship Id="rId9" Type="http://schemas.openxmlformats.org/officeDocument/2006/relationships/image" Target="../media/image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35.xml"/><Relationship Id="rId9" Type="http://schemas.openxmlformats.org/officeDocument/2006/relationships/image" Target="../media/image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audio" Target="../media/audio1.wav"/><Relationship Id="rId3" Type="http://schemas.openxmlformats.org/officeDocument/2006/relationships/slideLayout" Target="../slideLayouts/slideLayout1.xml"/><Relationship Id="rId7" Type="http://schemas.openxmlformats.org/officeDocument/2006/relationships/audio" Target="../media/audio6.wav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audio" Target="../media/audio5.wav"/><Relationship Id="rId5" Type="http://schemas.openxmlformats.org/officeDocument/2006/relationships/audio" Target="../media/audio4.wav"/><Relationship Id="rId10" Type="http://schemas.openxmlformats.org/officeDocument/2006/relationships/image" Target="../media/image2.png"/><Relationship Id="rId4" Type="http://schemas.openxmlformats.org/officeDocument/2006/relationships/notesSlide" Target="../notesSlides/notesSlide37.xml"/><Relationship Id="rId9" Type="http://schemas.openxmlformats.org/officeDocument/2006/relationships/image" Target="../media/image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7.wav"/><Relationship Id="rId5" Type="http://schemas.openxmlformats.org/officeDocument/2006/relationships/image" Target="../media/image1.jpeg"/><Relationship Id="rId4" Type="http://schemas.openxmlformats.org/officeDocument/2006/relationships/audio" Target="../media/audio3.wav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audio" Target="../media/audio7.wav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.jpeg"/><Relationship Id="rId5" Type="http://schemas.openxmlformats.org/officeDocument/2006/relationships/audio" Target="../media/audio2.wav"/><Relationship Id="rId4" Type="http://schemas.openxmlformats.org/officeDocument/2006/relationships/notesSlide" Target="../notesSlides/notesSlide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א. ריבוי סעודות החנוכה הוי כסעודת הרשות?</a:t>
            </a:r>
            <a:endParaRPr lang="he-IL" sz="24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86075" y="2285031"/>
            <a:ext cx="3095078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לא!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86075" y="2806912"/>
            <a:ext cx="3095078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כן!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886075" y="3352800"/>
            <a:ext cx="3095078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קצת מצוה!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8573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75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25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75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קצת מצוה!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68816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5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rgbClr val="FFFF00"/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עד כמה חייב עני להוציא על נרות חנוכה?</a:t>
            </a:r>
            <a:endParaRPr lang="he-IL" sz="2400" dirty="0">
              <a:solidFill>
                <a:srgbClr val="FFFF00"/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למכור את בגדו!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למכור עצמו לעבד!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52800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להתאמץ!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6613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75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4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5" fill="hold">
                      <p:stCondLst>
                        <p:cond delay="0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1" fill="hold">
                      <p:stCondLst>
                        <p:cond delay="0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45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1. למכור את בגדו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658792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באיזה צד מניחים את </a:t>
            </a:r>
            <a:r>
              <a:rPr lang="he-IL" sz="2400" dirty="0" err="1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החנוכיה</a:t>
            </a:r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 בדלת?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ימין!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שמאל!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52800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אמצע!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37497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שמאל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564055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היכן מניחים את </a:t>
            </a:r>
            <a:r>
              <a:rPr lang="he-IL" sz="2400" dirty="0" err="1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החנוכיה</a:t>
            </a:r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 בביהכ"נ?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צפון!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מזרח!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52800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דרום!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679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3. דרום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812001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אלו שמנים כשרים להדלקה?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כל השמנים!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רק שמן זית!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52800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שמן </a:t>
            </a:r>
            <a:r>
              <a:rPr lang="he-IL" sz="2800" dirty="0" err="1" smtClean="0">
                <a:latin typeface="Guttman-Aram" panose="02010401010101010101" pitchFamily="2" charset="-79"/>
                <a:cs typeface="Guttman-Aram" panose="02010401010101010101" pitchFamily="2" charset="-79"/>
              </a:rPr>
              <a:t>זתים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כבושים!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1248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1. כל השמנים!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255458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אם מותר ליהנות מנר חנוכה?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לא. בשום פנים ואופן!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תמיד מותר!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בשביל ללמוד מחלוקת!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63728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954107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3. בשביל ללמוד מחלוקת!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962037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בשביל מה משמש השמש?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שלא </a:t>
            </a:r>
            <a:r>
              <a:rPr lang="he-IL" sz="2800" dirty="0" err="1" smtClean="0">
                <a:latin typeface="Guttman-Aram" panose="02010401010101010101" pitchFamily="2" charset="-79"/>
                <a:cs typeface="Guttman-Aram" panose="02010401010101010101" pitchFamily="2" charset="-79"/>
              </a:rPr>
              <a:t>יהנה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מהנרות!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להדר </a:t>
            </a:r>
            <a:r>
              <a:rPr lang="he-IL" sz="2800" dirty="0" err="1" smtClean="0">
                <a:latin typeface="Guttman-Aram" panose="02010401010101010101" pitchFamily="2" charset="-79"/>
                <a:cs typeface="Guttman-Aram" panose="02010401010101010101" pitchFamily="2" charset="-79"/>
              </a:rPr>
              <a:t>במצוה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שיוכל ללמוד לאורו!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7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9354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954107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1. שלא </a:t>
            </a:r>
            <a:r>
              <a:rPr lang="he-IL" sz="2800" dirty="0" err="1" smtClean="0">
                <a:latin typeface="Guttman-Aram" panose="02010401010101010101" pitchFamily="2" charset="-79"/>
                <a:cs typeface="Guttman-Aram" panose="02010401010101010101" pitchFamily="2" charset="-79"/>
              </a:rPr>
              <a:t>יהנה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מהנרות!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105802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מה עיקר מצות ההדלקה?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להכין הנרות!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ההדלקה!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3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  שני התשובות נכונות!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8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2157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ההדלקה!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24769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כמה ברכות עושים ביום הראשון?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1!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2!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3!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1" y="494881"/>
            <a:ext cx="585698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9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3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482711" y="4674600"/>
            <a:ext cx="2584319" cy="1362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5437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3. 3!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01791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מדוע נקרא חנוכה?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חנו  כ"ה!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חנוכת המזבח!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כל התשובות נכונות!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10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358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1. חנו כ"ה!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0825682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30311" y="1496346"/>
            <a:ext cx="5679963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מה מדליקים קודם בערב שבת?</a:t>
            </a:r>
            <a:endParaRPr lang="he-IL" sz="24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נר חנוכה!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נר שבת!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אין </a:t>
            </a:r>
            <a:r>
              <a:rPr lang="he-IL" sz="2800" dirty="0" err="1" smtClean="0">
                <a:latin typeface="Guttman-Aram" panose="02010401010101010101" pitchFamily="2" charset="-79"/>
                <a:cs typeface="Guttman-Aram" panose="02010401010101010101" pitchFamily="2" charset="-79"/>
              </a:rPr>
              <a:t>מדליקין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בו נ"ח!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11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5689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1. נר חנוכה!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13139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" y="1332836"/>
            <a:ext cx="5595300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כשיש לו כסף לדבר אחד, או נר חנוכה </a:t>
            </a:r>
          </a:p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או נר שבת?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נר חנוכה!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נר שבת!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חייבים בשניהם!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12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684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500"/>
                            </p:stCondLst>
                            <p:childTnLst>
                              <p:par>
                                <p:cTn id="2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8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31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2" fill="hold">
                      <p:stCondLst>
                        <p:cond delay="0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0" fill="hold">
                      <p:stCondLst>
                        <p:cond delay="0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51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52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נר שבת!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8356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" y="1332836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למה אוכלים סופגניות?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כדי להשמין!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בשביל החגיגה!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זכר נס השמן, ויהודית!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13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6701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954107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3. זכר נס שמן, ויהודית!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314220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" y="1332836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כמה נרות מדליקים במשך כל החנוכה?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190750" y="2285031"/>
            <a:ext cx="3790403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ל"ו!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190750" y="2806912"/>
            <a:ext cx="3790403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מ"ד!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190750" y="3330132"/>
            <a:ext cx="3790403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ס"ה!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14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0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2644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0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מ"ד!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14585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" y="1332836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מה המחלוקת ב"ש וב"ה?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333" y="2285031"/>
            <a:ext cx="4750821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מה שיעור ההדלקה!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30334" y="2806912"/>
            <a:ext cx="4750819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פוחת והולך או מוסיף והולך!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30333" y="3330132"/>
            <a:ext cx="4750820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באיזה שמן להדליק!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15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14299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954107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פוחת והולך</a:t>
            </a:r>
          </a:p>
          <a:p>
            <a:pPr algn="ctr"/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או מוסיף והולך!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21003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402421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b="1" dirty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מדוע חוגגים את חג החנוכה שמונה ימים?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230333" y="2285031"/>
            <a:ext cx="4750821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ע"ש 8 ימי המרד!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30334" y="2806912"/>
            <a:ext cx="4750819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</a:t>
            </a:r>
            <a:r>
              <a:rPr lang="he-IL" sz="20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כד השמן שהספיק ליום אחד דלק 8 ימים!</a:t>
            </a:r>
            <a:endParaRPr lang="he-IL" sz="20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30333" y="3330132"/>
            <a:ext cx="4750820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8 ניצחונות!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16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022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1384995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</a:t>
            </a:r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כד השמן שהספיק ליום אחד דלק 8 ימים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4772783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566106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מדוע מחלקים דמי חנוכה לילדים?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333" y="2285031"/>
            <a:ext cx="4750821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שיתחנכו לתת צדקה!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30334" y="2806912"/>
            <a:ext cx="4750819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להגדיל את השמחה!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30333" y="3330132"/>
            <a:ext cx="4750820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סגולה לעשירות!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17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1056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61305" y="1759205"/>
            <a:ext cx="3523071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1. שיתחנכו לתת צדקה!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180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-71717" y="1559147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מהיכן הביאו השמן למנורה?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333" y="2285031"/>
            <a:ext cx="4750821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ממוצה!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30334" y="2806912"/>
            <a:ext cx="4750819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מודיעין!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30333" y="3330132"/>
            <a:ext cx="4750820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מתקוע!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18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altLang="he-IL" sz="1200" b="0" i="0" u="none" strike="noStrike" cap="none" normalizeH="0" baseline="0" smtClean="0">
                <a:ln>
                  <a:noFill/>
                </a:ln>
                <a:solidFill>
                  <a:srgbClr val="45535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השמנים הובאו ממקום שנקרא תקוע, בנחלתו של שבט אשר, שם גדלו עצי זית</a:t>
            </a:r>
            <a:r>
              <a:rPr kumimoji="0" lang="he-IL" altLang="he-IL" sz="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he-IL" altLang="he-IL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553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523220"/>
          </a:xfrm>
          <a:prstGeom prst="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3. מתקוע!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3607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230334" y="501839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שאלון לחנוכה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1528494"/>
            <a:ext cx="5595300" cy="40011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000" dirty="0" smtClean="0">
                <a:solidFill>
                  <a:schemeClr val="accent2">
                    <a:lumMod val="50000"/>
                  </a:schemeClr>
                </a:solidFill>
                <a:latin typeface="Guttman-Aram" panose="02010401010101010101" pitchFamily="2" charset="-79"/>
                <a:cs typeface="Guttman-Aram" panose="02010401010101010101" pitchFamily="2" charset="-79"/>
              </a:rPr>
              <a:t>א. מדוע נלחמו החשמונאים ביוונים?</a:t>
            </a:r>
            <a:endParaRPr lang="he-IL" sz="2000" dirty="0">
              <a:solidFill>
                <a:schemeClr val="accent2">
                  <a:lumMod val="50000"/>
                </a:schemeClr>
              </a:solidFill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230333" y="2285031"/>
            <a:ext cx="4750821" cy="523220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dirty="0" smtClean="0"/>
              <a:t> 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1   לסלק את השלטון היוני!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230334" y="2806912"/>
            <a:ext cx="4750819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2   שיוכלו לשמור תורה ומצוות!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230333" y="3330132"/>
            <a:ext cx="4750820" cy="523220"/>
          </a:xfrm>
          <a:prstGeom prst="rect">
            <a:avLst/>
          </a:prstGeom>
          <a:solidFill>
            <a:srgbClr val="FF0000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 3   שגבו מהם מיסים יקרים!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310" y="494881"/>
            <a:ext cx="900023" cy="769441"/>
          </a:xfrm>
          <a:prstGeom prst="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4400" b="1" dirty="0" smtClean="0">
                <a:solidFill>
                  <a:srgbClr val="FFFF00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19</a:t>
            </a:r>
            <a:endParaRPr lang="he-IL" sz="4400" b="1" dirty="0">
              <a:solidFill>
                <a:srgbClr val="FFFF00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pic>
        <p:nvPicPr>
          <p:cNvPr id="11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330311" y="4682842"/>
            <a:ext cx="2957999" cy="1559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9481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0" tmFilter="0, 0; .2, .5; .8, .5; 1, 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500" autoRev="1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5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0"/>
                            </p:stCondLst>
                            <p:childTnLst>
                              <p:par>
                                <p:cTn id="12" presetID="21" presetClass="entr" presetSubtype="1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6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000"/>
                            </p:stCondLst>
                            <p:childTnLst>
                              <p:par>
                                <p:cTn id="16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000"/>
                            </p:stCondLst>
                            <p:childTnLst>
                              <p:par>
                                <p:cTn id="24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7" name="coi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35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6" fill="hold">
                      <p:stCondLst>
                        <p:cond delay="0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4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8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>
                      <p:stCondLst>
                        <p:cond delay="0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47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video>
              <p:cMediaNode vol="80000">
                <p:cTn id="48" fill="hold" display="0">
                  <p:stCondLst>
                    <p:cond delay="indefinite"/>
                  </p:stCondLst>
                </p:cTn>
                <p:tgtEl>
                  <p:spTgt spid="11"/>
                </p:tgtEl>
              </p:cMediaNode>
            </p:video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תשובה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50953" y="1759205"/>
            <a:ext cx="3095078" cy="954107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pPr algn="ctr"/>
            <a:r>
              <a:rPr lang="he-IL" sz="2800" dirty="0">
                <a:latin typeface="Guttman-Aram" panose="02010401010101010101" pitchFamily="2" charset="-79"/>
                <a:cs typeface="Guttman-Aram" panose="02010401010101010101" pitchFamily="2" charset="-79"/>
              </a:rPr>
              <a:t> </a:t>
            </a:r>
            <a:r>
              <a:rPr lang="he-IL" sz="2800" dirty="0" smtClean="0">
                <a:latin typeface="Guttman-Aram" panose="02010401010101010101" pitchFamily="2" charset="-79"/>
                <a:cs typeface="Guttman-Aram" panose="02010401010101010101" pitchFamily="2" charset="-79"/>
              </a:rPr>
              <a:t>2. שיוכלו לשמור תורה ומצוות!</a:t>
            </a:r>
            <a:endParaRPr lang="he-IL" sz="2800" dirty="0">
              <a:latin typeface="Guttman-Aram" panose="02010401010101010101" pitchFamily="2" charset="-79"/>
              <a:cs typeface="Guttman-Aram" panose="02010401010101010101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14246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3" name="voltage.wav"/>
          </p:stSnd>
        </p:sndAc>
      </p:transition>
    </mc:Choice>
    <mc:Fallback xmlns="">
      <p:transition spd="slow">
        <p:wipe dir="r"/>
        <p:sndAc>
          <p:stSnd>
            <p:snd r:embed="rId6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1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applaus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www.mobileye.com/he-il/files/2018/12/433333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916009" y="464104"/>
            <a:ext cx="4364966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he-IL" sz="4800" dirty="0" smtClean="0">
                <a:ln w="0"/>
                <a:gradFill>
                  <a:gsLst>
                    <a:gs pos="0">
                      <a:schemeClr val="accent5">
                        <a:lumMod val="50000"/>
                      </a:schemeClr>
                    </a:gs>
                    <a:gs pos="50000">
                      <a:schemeClr val="accent5"/>
                    </a:gs>
                    <a:gs pos="100000">
                      <a:schemeClr val="accent5">
                        <a:lumMod val="60000"/>
                        <a:lumOff val="40000"/>
                      </a:schemeClr>
                    </a:gs>
                  </a:gsLst>
                  <a:lin ang="5400000"/>
                </a:gradFill>
                <a:effectLst>
                  <a:reflection blurRad="6350" stA="53000" endA="300" endPos="35500" dir="5400000" sy="-90000" algn="bl" rotWithShape="0"/>
                </a:effectLst>
                <a:latin typeface="Guttman Stam" panose="02010401010101010101" pitchFamily="2" charset="-79"/>
                <a:cs typeface="Monotype Hadassah" pitchFamily="2" charset="-79"/>
              </a:rPr>
              <a:t>והזוכה?????</a:t>
            </a:r>
            <a:endParaRPr lang="he-IL" sz="4800" dirty="0">
              <a:ln w="0"/>
              <a:gradFill>
                <a:gsLst>
                  <a:gs pos="0">
                    <a:schemeClr val="accent5">
                      <a:lumMod val="50000"/>
                    </a:schemeClr>
                  </a:gs>
                  <a:gs pos="50000">
                    <a:schemeClr val="accent5"/>
                  </a:gs>
                  <a:gs pos="100000">
                    <a:schemeClr val="accent5">
                      <a:lumMod val="60000"/>
                      <a:lumOff val="40000"/>
                    </a:schemeClr>
                  </a:gs>
                </a:gsLst>
                <a:lin ang="5400000"/>
              </a:gradFill>
              <a:effectLst>
                <a:reflection blurRad="6350" stA="53000" endA="300" endPos="35500" dir="5400000" sy="-90000" algn="bl" rotWithShape="0"/>
              </a:effectLst>
              <a:latin typeface="Guttman Stam" panose="02010401010101010101" pitchFamily="2" charset="-79"/>
              <a:cs typeface="Monotype Hadassah" pitchFamily="2" charset="-79"/>
            </a:endParaRPr>
          </a:p>
        </p:txBody>
      </p:sp>
      <p:pic>
        <p:nvPicPr>
          <p:cNvPr id="6" name="1 (4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617182" y="1661735"/>
            <a:ext cx="4807109" cy="25337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0583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wipe dir="r"/>
        <p:sndAc>
          <p:stSnd>
            <p:snd r:embed="rId5" name="voltage.wav"/>
          </p:stSnd>
        </p:sndAc>
      </p:transition>
    </mc:Choice>
    <mc:Fallback xmlns="">
      <p:transition spd="slow">
        <p:wipe dir="r"/>
        <p:sndAc>
          <p:stSnd>
            <p:snd r:embed="rId8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video>
              <p:cMediaNode vol="80000">
                <p:cTn id="13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</p:childTnLst>
        </p:cTn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263</TotalTime>
  <Words>707</Words>
  <Application>Microsoft Office PowerPoint</Application>
  <PresentationFormat>מסך רחב</PresentationFormat>
  <Paragraphs>195</Paragraphs>
  <Slides>39</Slides>
  <Notes>39</Notes>
  <HiddenSlides>0</HiddenSlides>
  <MMClips>20</MMClips>
  <ScaleCrop>false</ScaleCrop>
  <HeadingPairs>
    <vt:vector size="6" baseType="variant">
      <vt:variant>
        <vt:lpstr>גופנים בשימוש</vt:lpstr>
      </vt:variant>
      <vt:variant>
        <vt:i4>8</vt:i4>
      </vt:variant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39</vt:i4>
      </vt:variant>
    </vt:vector>
  </HeadingPairs>
  <TitlesOfParts>
    <vt:vector size="48" baseType="lpstr">
      <vt:lpstr>Arial</vt:lpstr>
      <vt:lpstr>Calibri</vt:lpstr>
      <vt:lpstr>Calibri Light</vt:lpstr>
      <vt:lpstr>Guttman Stam</vt:lpstr>
      <vt:lpstr>Guttman-Aram</vt:lpstr>
      <vt:lpstr>Monotype Hadassah</vt:lpstr>
      <vt:lpstr>Tahoma</vt:lpstr>
      <vt:lpstr>Times New Roman</vt:lpstr>
      <vt:lpstr>ערכת נושא Office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  <vt:lpstr>מצגת של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מצגת של PowerPoint</dc:title>
  <dc:creator>יוסף שטיין</dc:creator>
  <cp:lastModifiedBy>יוסף שטיין</cp:lastModifiedBy>
  <cp:revision>24</cp:revision>
  <dcterms:created xsi:type="dcterms:W3CDTF">2019-12-21T19:52:30Z</dcterms:created>
  <dcterms:modified xsi:type="dcterms:W3CDTF">2019-12-24T08:02:44Z</dcterms:modified>
</cp:coreProperties>
</file>