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mp4" ContentType="video/mp4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8" r:id="rId1"/>
  </p:sldMasterIdLst>
  <p:notesMasterIdLst>
    <p:notesMasterId r:id="rId41"/>
  </p:notesMasterIdLst>
  <p:sldIdLst>
    <p:sldId id="256" r:id="rId2"/>
    <p:sldId id="257" r:id="rId3"/>
    <p:sldId id="258" r:id="rId4"/>
    <p:sldId id="259" r:id="rId5"/>
    <p:sldId id="260" r:id="rId6"/>
    <p:sldId id="287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4" r:id="rId19"/>
    <p:sldId id="273" r:id="rId20"/>
    <p:sldId id="275" r:id="rId21"/>
    <p:sldId id="277" r:id="rId22"/>
    <p:sldId id="276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91" r:id="rId32"/>
    <p:sldId id="289" r:id="rId33"/>
    <p:sldId id="290" r:id="rId34"/>
    <p:sldId id="288" r:id="rId35"/>
    <p:sldId id="292" r:id="rId36"/>
    <p:sldId id="293" r:id="rId37"/>
    <p:sldId id="294" r:id="rId38"/>
    <p:sldId id="295" r:id="rId39"/>
    <p:sldId id="286" r:id="rId40"/>
  </p:sldIdLst>
  <p:sldSz cx="12192000" cy="6858000"/>
  <p:notesSz cx="6858000" cy="9144000"/>
  <p:defaultTextStyle>
    <a:defPPr>
      <a:defRPr lang="he-IL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5005" autoAdjust="0"/>
    <p:restoredTop sz="94660"/>
  </p:normalViewPr>
  <p:slideViewPr>
    <p:cSldViewPr snapToGrid="0">
      <p:cViewPr varScale="1">
        <p:scale>
          <a:sx n="85" d="100"/>
          <a:sy n="85" d="100"/>
        </p:scale>
        <p:origin x="86" y="149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עליונה 1"/>
          <p:cNvSpPr>
            <a:spLocks noGrp="1"/>
          </p:cNvSpPr>
          <p:nvPr>
            <p:ph type="hdr" sz="quarter"/>
          </p:nvPr>
        </p:nvSpPr>
        <p:spPr>
          <a:xfrm>
            <a:off x="388620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idx="1"/>
          </p:nvPr>
        </p:nvSpPr>
        <p:spPr>
          <a:xfrm>
            <a:off x="1588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fld id="{D8BBA6AA-28C9-40BB-9DC4-0800806BBA4D}" type="datetimeFigureOut">
              <a:rPr lang="he-IL" smtClean="0"/>
              <a:t>כ"ז/כסלו/תש"פ</a:t>
            </a:fld>
            <a:endParaRPr lang="he-IL"/>
          </a:p>
        </p:txBody>
      </p:sp>
      <p:sp>
        <p:nvSpPr>
          <p:cNvPr id="4" name="מציין מיקום של תמונת שקופית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1" anchor="ctr"/>
          <a:lstStyle/>
          <a:p>
            <a:endParaRPr lang="he-IL"/>
          </a:p>
        </p:txBody>
      </p:sp>
      <p:sp>
        <p:nvSpPr>
          <p:cNvPr id="5" name="מציין מיקום של הערות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1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4"/>
          </p:nvPr>
        </p:nvSpPr>
        <p:spPr>
          <a:xfrm>
            <a:off x="388620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5"/>
          </p:nvPr>
        </p:nvSpPr>
        <p:spPr>
          <a:xfrm>
            <a:off x="1588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fld id="{17515F57-239E-4B3A-8D5D-78853CF0BAC3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8156960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515F57-239E-4B3A-8D5D-78853CF0BAC3}" type="slidenum">
              <a:rPr lang="he-IL" smtClean="0"/>
              <a:t>1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06431584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515F57-239E-4B3A-8D5D-78853CF0BAC3}" type="slidenum">
              <a:rPr lang="he-IL" smtClean="0"/>
              <a:t>2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65169957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515F57-239E-4B3A-8D5D-78853CF0BAC3}" type="slidenum">
              <a:rPr lang="he-IL" smtClean="0"/>
              <a:t>3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97293758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515F57-239E-4B3A-8D5D-78853CF0BAC3}" type="slidenum">
              <a:rPr lang="he-IL" smtClean="0"/>
              <a:t>4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73902619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515F57-239E-4B3A-8D5D-78853CF0BAC3}" type="slidenum">
              <a:rPr lang="he-IL" smtClean="0"/>
              <a:t>5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43076638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515F57-239E-4B3A-8D5D-78853CF0BAC3}" type="slidenum">
              <a:rPr lang="he-IL" smtClean="0"/>
              <a:t>6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27864296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515F57-239E-4B3A-8D5D-78853CF0BAC3}" type="slidenum">
              <a:rPr lang="he-IL" smtClean="0"/>
              <a:t>7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63515844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515F57-239E-4B3A-8D5D-78853CF0BAC3}" type="slidenum">
              <a:rPr lang="he-IL" smtClean="0"/>
              <a:t>8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44423471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515F57-239E-4B3A-8D5D-78853CF0BAC3}" type="slidenum">
              <a:rPr lang="he-IL" smtClean="0"/>
              <a:t>9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96991937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515F57-239E-4B3A-8D5D-78853CF0BAC3}" type="slidenum">
              <a:rPr lang="he-IL" smtClean="0"/>
              <a:t>10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35365571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515F57-239E-4B3A-8D5D-78853CF0BAC3}" type="slidenum">
              <a:rPr lang="he-IL" smtClean="0"/>
              <a:t>11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47467798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515F57-239E-4B3A-8D5D-78853CF0BAC3}" type="slidenum">
              <a:rPr lang="he-IL" smtClean="0"/>
              <a:t>12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52947958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515F57-239E-4B3A-8D5D-78853CF0BAC3}" type="slidenum">
              <a:rPr lang="he-IL" smtClean="0"/>
              <a:t>13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66444721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515F57-239E-4B3A-8D5D-78853CF0BAC3}" type="slidenum">
              <a:rPr lang="he-IL" smtClean="0"/>
              <a:t>14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35752313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515F57-239E-4B3A-8D5D-78853CF0BAC3}" type="slidenum">
              <a:rPr lang="he-IL" smtClean="0"/>
              <a:t>15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1514933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515F57-239E-4B3A-8D5D-78853CF0BAC3}" type="slidenum">
              <a:rPr lang="he-IL" smtClean="0"/>
              <a:t>16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24595410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515F57-239E-4B3A-8D5D-78853CF0BAC3}" type="slidenum">
              <a:rPr lang="he-IL" smtClean="0"/>
              <a:t>17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22529254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515F57-239E-4B3A-8D5D-78853CF0BAC3}" type="slidenum">
              <a:rPr lang="he-IL" smtClean="0"/>
              <a:t>18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61002797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515F57-239E-4B3A-8D5D-78853CF0BAC3}" type="slidenum">
              <a:rPr lang="he-IL" smtClean="0"/>
              <a:t>19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70093647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515F57-239E-4B3A-8D5D-78853CF0BAC3}" type="slidenum">
              <a:rPr lang="he-IL" smtClean="0"/>
              <a:t>20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459098013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515F57-239E-4B3A-8D5D-78853CF0BAC3}" type="slidenum">
              <a:rPr lang="he-IL" smtClean="0"/>
              <a:t>21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896349373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515F57-239E-4B3A-8D5D-78853CF0BAC3}" type="slidenum">
              <a:rPr lang="he-IL" smtClean="0"/>
              <a:t>22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470741788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515F57-239E-4B3A-8D5D-78853CF0BAC3}" type="slidenum">
              <a:rPr lang="he-IL" smtClean="0"/>
              <a:t>23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235541317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515F57-239E-4B3A-8D5D-78853CF0BAC3}" type="slidenum">
              <a:rPr lang="he-IL" smtClean="0"/>
              <a:t>24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945027072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515F57-239E-4B3A-8D5D-78853CF0BAC3}" type="slidenum">
              <a:rPr lang="he-IL" smtClean="0"/>
              <a:t>25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542875906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515F57-239E-4B3A-8D5D-78853CF0BAC3}" type="slidenum">
              <a:rPr lang="he-IL" smtClean="0"/>
              <a:t>26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673420824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515F57-239E-4B3A-8D5D-78853CF0BAC3}" type="slidenum">
              <a:rPr lang="he-IL" smtClean="0"/>
              <a:t>27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214656381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515F57-239E-4B3A-8D5D-78853CF0BAC3}" type="slidenum">
              <a:rPr lang="he-IL" smtClean="0"/>
              <a:t>28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012696196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515F57-239E-4B3A-8D5D-78853CF0BAC3}" type="slidenum">
              <a:rPr lang="he-IL" smtClean="0"/>
              <a:t>29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434760542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515F57-239E-4B3A-8D5D-78853CF0BAC3}" type="slidenum">
              <a:rPr lang="he-IL" smtClean="0"/>
              <a:t>30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834373681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515F57-239E-4B3A-8D5D-78853CF0BAC3}" type="slidenum">
              <a:rPr lang="he-IL" smtClean="0"/>
              <a:t>31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84788327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515F57-239E-4B3A-8D5D-78853CF0BAC3}" type="slidenum">
              <a:rPr lang="he-IL" smtClean="0"/>
              <a:t>32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748390137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515F57-239E-4B3A-8D5D-78853CF0BAC3}" type="slidenum">
              <a:rPr lang="he-IL" smtClean="0"/>
              <a:t>33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678585369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515F57-239E-4B3A-8D5D-78853CF0BAC3}" type="slidenum">
              <a:rPr lang="he-IL" smtClean="0"/>
              <a:t>34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20499808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515F57-239E-4B3A-8D5D-78853CF0BAC3}" type="slidenum">
              <a:rPr lang="he-IL" smtClean="0"/>
              <a:t>35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045227818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515F57-239E-4B3A-8D5D-78853CF0BAC3}" type="slidenum">
              <a:rPr lang="he-IL" smtClean="0"/>
              <a:t>36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806076558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515F57-239E-4B3A-8D5D-78853CF0BAC3}" type="slidenum">
              <a:rPr lang="he-IL" smtClean="0"/>
              <a:t>37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012127548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515F57-239E-4B3A-8D5D-78853CF0BAC3}" type="slidenum">
              <a:rPr lang="he-IL" smtClean="0"/>
              <a:t>38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162422989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515F57-239E-4B3A-8D5D-78853CF0BAC3}" type="slidenum">
              <a:rPr lang="he-IL" smtClean="0"/>
              <a:t>39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20864412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he-IL" smtClean="0"/>
              <a:t>לחץ כדי לערוך סגנון כותרת משנה של תבנית בסיס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463D5A-EC00-473C-BDBE-C1A7FA419CD7}" type="datetimeFigureOut">
              <a:rPr lang="he-IL" smtClean="0"/>
              <a:t>כ"ז/כסלו/תש"פ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14D6BA-FCC7-4481-9E6B-E967A2FEC165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8035769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463D5A-EC00-473C-BDBE-C1A7FA419CD7}" type="datetimeFigureOut">
              <a:rPr lang="he-IL" smtClean="0"/>
              <a:t>כ"ז/כסלו/תש"פ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14D6BA-FCC7-4481-9E6B-E967A2FEC165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059860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463D5A-EC00-473C-BDBE-C1A7FA419CD7}" type="datetimeFigureOut">
              <a:rPr lang="he-IL" smtClean="0"/>
              <a:t>כ"ז/כסלו/תש"פ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14D6BA-FCC7-4481-9E6B-E967A2FEC165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0755313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463D5A-EC00-473C-BDBE-C1A7FA419CD7}" type="datetimeFigureOut">
              <a:rPr lang="he-IL" smtClean="0"/>
              <a:t>כ"ז/כסלו/תש"פ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14D6BA-FCC7-4481-9E6B-E967A2FEC165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4199565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טקסט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6" name="מציין מיקום תוכן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7" name="מציין מיקום של תאריך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463D5A-EC00-473C-BDBE-C1A7FA419CD7}" type="datetimeFigureOut">
              <a:rPr lang="he-IL" smtClean="0"/>
              <a:t>כ"ז/כסלו/תש"פ</a:t>
            </a:fld>
            <a:endParaRPr lang="he-IL"/>
          </a:p>
        </p:txBody>
      </p:sp>
      <p:sp>
        <p:nvSpPr>
          <p:cNvPr id="8" name="מציין מיקום של כותרת תחתונה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9" name="מציין מיקום של מספר שקופית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14D6BA-FCC7-4481-9E6B-E967A2FEC165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1986101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463D5A-EC00-473C-BDBE-C1A7FA419CD7}" type="datetimeFigureOut">
              <a:rPr lang="he-IL" smtClean="0"/>
              <a:t>כ"ז/כסלו/תש"פ</a:t>
            </a:fld>
            <a:endParaRPr lang="he-IL"/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14D6BA-FCC7-4481-9E6B-E967A2FEC165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2960494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אריך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463D5A-EC00-473C-BDBE-C1A7FA419CD7}" type="datetimeFigureOut">
              <a:rPr lang="he-IL" smtClean="0"/>
              <a:t>כ"ז/כסלו/תש"פ</a:t>
            </a:fld>
            <a:endParaRPr lang="he-IL"/>
          </a:p>
        </p:txBody>
      </p:sp>
      <p:sp>
        <p:nvSpPr>
          <p:cNvPr id="3" name="מציין מיקום של כותרת תחתונה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14D6BA-FCC7-4481-9E6B-E967A2FEC165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7925752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463D5A-EC00-473C-BDBE-C1A7FA419CD7}" type="datetimeFigureOut">
              <a:rPr lang="he-IL" smtClean="0"/>
              <a:t>כ"ז/כסלו/תש"פ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14D6BA-FCC7-4481-9E6B-E967A2FEC165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5131176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מונה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463D5A-EC00-473C-BDBE-C1A7FA419CD7}" type="datetimeFigureOut">
              <a:rPr lang="he-IL" smtClean="0"/>
              <a:t>כ"ז/כסלו/תש"פ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14D6BA-FCC7-4481-9E6B-E967A2FEC165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7860994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463D5A-EC00-473C-BDBE-C1A7FA419CD7}" type="datetimeFigureOut">
              <a:rPr lang="he-IL" smtClean="0"/>
              <a:t>כ"ז/כסלו/תש"פ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14D6BA-FCC7-4481-9E6B-E967A2FEC165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998978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463D5A-EC00-473C-BDBE-C1A7FA419CD7}" type="datetimeFigureOut">
              <a:rPr lang="he-IL" smtClean="0"/>
              <a:t>כ"ז/כסלו/תש"פ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14D6BA-FCC7-4481-9E6B-E967A2FEC165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6974955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463D5A-EC00-473C-BDBE-C1A7FA419CD7}" type="datetimeFigureOut">
              <a:rPr lang="he-IL" smtClean="0"/>
              <a:t>כ"ז/כסלו/תש"פ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4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C14D6BA-FCC7-4481-9E6B-E967A2FEC165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9434462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r" defTabSz="914400" rtl="1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r" defTabSz="914400" rtl="1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e-IL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2.png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6" Type="http://schemas.openxmlformats.org/officeDocument/2006/relationships/image" Target="../media/image1.jpeg"/><Relationship Id="rId5" Type="http://schemas.openxmlformats.org/officeDocument/2006/relationships/audio" Target="../media/audio1.wav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2.wav"/><Relationship Id="rId4" Type="http://schemas.openxmlformats.org/officeDocument/2006/relationships/image" Target="../media/image1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2.png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6" Type="http://schemas.openxmlformats.org/officeDocument/2006/relationships/image" Target="../media/image1.jpeg"/><Relationship Id="rId5" Type="http://schemas.openxmlformats.org/officeDocument/2006/relationships/audio" Target="../media/audio1.wav"/><Relationship Id="rId4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2.wav"/><Relationship Id="rId5" Type="http://schemas.openxmlformats.org/officeDocument/2006/relationships/image" Target="../media/image1.jpeg"/><Relationship Id="rId4" Type="http://schemas.openxmlformats.org/officeDocument/2006/relationships/audio" Target="../media/audio3.wav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audio" Target="../media/audio1.wav"/><Relationship Id="rId3" Type="http://schemas.openxmlformats.org/officeDocument/2006/relationships/slideLayout" Target="../slideLayouts/slideLayout1.xml"/><Relationship Id="rId7" Type="http://schemas.openxmlformats.org/officeDocument/2006/relationships/audio" Target="../media/audio6.wav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6" Type="http://schemas.openxmlformats.org/officeDocument/2006/relationships/audio" Target="../media/audio5.wav"/><Relationship Id="rId5" Type="http://schemas.openxmlformats.org/officeDocument/2006/relationships/audio" Target="../media/audio4.wav"/><Relationship Id="rId10" Type="http://schemas.openxmlformats.org/officeDocument/2006/relationships/image" Target="../media/image2.png"/><Relationship Id="rId4" Type="http://schemas.openxmlformats.org/officeDocument/2006/relationships/notesSlide" Target="../notesSlides/notesSlide5.xml"/><Relationship Id="rId9" Type="http://schemas.openxmlformats.org/officeDocument/2006/relationships/image" Target="../media/image1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7.wav"/><Relationship Id="rId5" Type="http://schemas.openxmlformats.org/officeDocument/2006/relationships/image" Target="../media/image1.jpeg"/><Relationship Id="rId4" Type="http://schemas.openxmlformats.org/officeDocument/2006/relationships/audio" Target="../media/audio3.wav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audio" Target="../media/audio1.wav"/><Relationship Id="rId3" Type="http://schemas.openxmlformats.org/officeDocument/2006/relationships/slideLayout" Target="../slideLayouts/slideLayout1.xml"/><Relationship Id="rId7" Type="http://schemas.openxmlformats.org/officeDocument/2006/relationships/audio" Target="../media/audio6.wav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6" Type="http://schemas.openxmlformats.org/officeDocument/2006/relationships/audio" Target="../media/audio5.wav"/><Relationship Id="rId5" Type="http://schemas.openxmlformats.org/officeDocument/2006/relationships/audio" Target="../media/audio4.wav"/><Relationship Id="rId10" Type="http://schemas.openxmlformats.org/officeDocument/2006/relationships/image" Target="../media/image2.png"/><Relationship Id="rId4" Type="http://schemas.openxmlformats.org/officeDocument/2006/relationships/notesSlide" Target="../notesSlides/notesSlide7.xml"/><Relationship Id="rId9" Type="http://schemas.openxmlformats.org/officeDocument/2006/relationships/image" Target="../media/image1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7.wav"/><Relationship Id="rId5" Type="http://schemas.openxmlformats.org/officeDocument/2006/relationships/image" Target="../media/image1.jpeg"/><Relationship Id="rId4" Type="http://schemas.openxmlformats.org/officeDocument/2006/relationships/audio" Target="../media/audio3.wav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audio" Target="../media/audio1.wav"/><Relationship Id="rId3" Type="http://schemas.openxmlformats.org/officeDocument/2006/relationships/slideLayout" Target="../slideLayouts/slideLayout1.xml"/><Relationship Id="rId7" Type="http://schemas.openxmlformats.org/officeDocument/2006/relationships/audio" Target="../media/audio6.wav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6" Type="http://schemas.openxmlformats.org/officeDocument/2006/relationships/audio" Target="../media/audio5.wav"/><Relationship Id="rId5" Type="http://schemas.openxmlformats.org/officeDocument/2006/relationships/audio" Target="../media/audio4.wav"/><Relationship Id="rId10" Type="http://schemas.openxmlformats.org/officeDocument/2006/relationships/image" Target="../media/image2.png"/><Relationship Id="rId4" Type="http://schemas.openxmlformats.org/officeDocument/2006/relationships/notesSlide" Target="../notesSlides/notesSlide9.xml"/><Relationship Id="rId9" Type="http://schemas.openxmlformats.org/officeDocument/2006/relationships/image" Target="../media/image1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7.wav"/><Relationship Id="rId5" Type="http://schemas.openxmlformats.org/officeDocument/2006/relationships/image" Target="../media/image1.jpeg"/><Relationship Id="rId4" Type="http://schemas.openxmlformats.org/officeDocument/2006/relationships/audio" Target="../media/audio3.wav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audio" Target="../media/audio1.wav"/><Relationship Id="rId3" Type="http://schemas.openxmlformats.org/officeDocument/2006/relationships/slideLayout" Target="../slideLayouts/slideLayout1.xml"/><Relationship Id="rId7" Type="http://schemas.openxmlformats.org/officeDocument/2006/relationships/audio" Target="../media/audio6.wav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6" Type="http://schemas.openxmlformats.org/officeDocument/2006/relationships/audio" Target="../media/audio5.wav"/><Relationship Id="rId5" Type="http://schemas.openxmlformats.org/officeDocument/2006/relationships/audio" Target="../media/audio4.wav"/><Relationship Id="rId10" Type="http://schemas.openxmlformats.org/officeDocument/2006/relationships/image" Target="../media/image2.png"/><Relationship Id="rId4" Type="http://schemas.openxmlformats.org/officeDocument/2006/relationships/notesSlide" Target="../notesSlides/notesSlide11.xml"/><Relationship Id="rId9" Type="http://schemas.openxmlformats.org/officeDocument/2006/relationships/image" Target="../media/image1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7.wav"/><Relationship Id="rId5" Type="http://schemas.openxmlformats.org/officeDocument/2006/relationships/image" Target="../media/image1.jpeg"/><Relationship Id="rId4" Type="http://schemas.openxmlformats.org/officeDocument/2006/relationships/audio" Target="../media/audio3.wav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audio" Target="../media/audio1.wav"/><Relationship Id="rId3" Type="http://schemas.openxmlformats.org/officeDocument/2006/relationships/slideLayout" Target="../slideLayouts/slideLayout1.xml"/><Relationship Id="rId7" Type="http://schemas.openxmlformats.org/officeDocument/2006/relationships/audio" Target="../media/audio6.wav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6" Type="http://schemas.openxmlformats.org/officeDocument/2006/relationships/audio" Target="../media/audio5.wav"/><Relationship Id="rId5" Type="http://schemas.openxmlformats.org/officeDocument/2006/relationships/audio" Target="../media/audio4.wav"/><Relationship Id="rId10" Type="http://schemas.openxmlformats.org/officeDocument/2006/relationships/image" Target="../media/image2.png"/><Relationship Id="rId4" Type="http://schemas.openxmlformats.org/officeDocument/2006/relationships/notesSlide" Target="../notesSlides/notesSlide13.xml"/><Relationship Id="rId9" Type="http://schemas.openxmlformats.org/officeDocument/2006/relationships/image" Target="../media/image1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7.wav"/><Relationship Id="rId5" Type="http://schemas.openxmlformats.org/officeDocument/2006/relationships/image" Target="../media/image1.jpeg"/><Relationship Id="rId4" Type="http://schemas.openxmlformats.org/officeDocument/2006/relationships/audio" Target="../media/audio3.wav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audio" Target="../media/audio1.wav"/><Relationship Id="rId3" Type="http://schemas.openxmlformats.org/officeDocument/2006/relationships/slideLayout" Target="../slideLayouts/slideLayout1.xml"/><Relationship Id="rId7" Type="http://schemas.openxmlformats.org/officeDocument/2006/relationships/audio" Target="../media/audio6.wav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6" Type="http://schemas.openxmlformats.org/officeDocument/2006/relationships/audio" Target="../media/audio5.wav"/><Relationship Id="rId5" Type="http://schemas.openxmlformats.org/officeDocument/2006/relationships/audio" Target="../media/audio4.wav"/><Relationship Id="rId10" Type="http://schemas.openxmlformats.org/officeDocument/2006/relationships/image" Target="../media/image2.png"/><Relationship Id="rId4" Type="http://schemas.openxmlformats.org/officeDocument/2006/relationships/notesSlide" Target="../notesSlides/notesSlide15.xml"/><Relationship Id="rId9" Type="http://schemas.openxmlformats.org/officeDocument/2006/relationships/image" Target="../media/image1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7.wav"/><Relationship Id="rId5" Type="http://schemas.openxmlformats.org/officeDocument/2006/relationships/image" Target="../media/image1.jpeg"/><Relationship Id="rId4" Type="http://schemas.openxmlformats.org/officeDocument/2006/relationships/audio" Target="../media/audio3.wav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audio" Target="../media/audio1.wav"/><Relationship Id="rId3" Type="http://schemas.openxmlformats.org/officeDocument/2006/relationships/slideLayout" Target="../slideLayouts/slideLayout1.xml"/><Relationship Id="rId7" Type="http://schemas.openxmlformats.org/officeDocument/2006/relationships/audio" Target="../media/audio6.wav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6" Type="http://schemas.openxmlformats.org/officeDocument/2006/relationships/audio" Target="../media/audio5.wav"/><Relationship Id="rId5" Type="http://schemas.openxmlformats.org/officeDocument/2006/relationships/audio" Target="../media/audio4.wav"/><Relationship Id="rId10" Type="http://schemas.openxmlformats.org/officeDocument/2006/relationships/image" Target="../media/image2.png"/><Relationship Id="rId4" Type="http://schemas.openxmlformats.org/officeDocument/2006/relationships/notesSlide" Target="../notesSlides/notesSlide17.xml"/><Relationship Id="rId9" Type="http://schemas.openxmlformats.org/officeDocument/2006/relationships/image" Target="../media/image1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7.wav"/><Relationship Id="rId5" Type="http://schemas.openxmlformats.org/officeDocument/2006/relationships/image" Target="../media/image1.jpeg"/><Relationship Id="rId4" Type="http://schemas.openxmlformats.org/officeDocument/2006/relationships/audio" Target="../media/audio3.wav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audio" Target="../media/audio1.wav"/><Relationship Id="rId3" Type="http://schemas.openxmlformats.org/officeDocument/2006/relationships/slideLayout" Target="../slideLayouts/slideLayout1.xml"/><Relationship Id="rId7" Type="http://schemas.openxmlformats.org/officeDocument/2006/relationships/audio" Target="../media/audio6.wav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6" Type="http://schemas.openxmlformats.org/officeDocument/2006/relationships/audio" Target="../media/audio5.wav"/><Relationship Id="rId5" Type="http://schemas.openxmlformats.org/officeDocument/2006/relationships/audio" Target="../media/audio4.wav"/><Relationship Id="rId10" Type="http://schemas.openxmlformats.org/officeDocument/2006/relationships/image" Target="../media/image2.png"/><Relationship Id="rId4" Type="http://schemas.openxmlformats.org/officeDocument/2006/relationships/notesSlide" Target="../notesSlides/notesSlide19.xml"/><Relationship Id="rId9" Type="http://schemas.openxmlformats.org/officeDocument/2006/relationships/image" Target="../media/image1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7.wav"/><Relationship Id="rId5" Type="http://schemas.openxmlformats.org/officeDocument/2006/relationships/image" Target="../media/image1.jpeg"/><Relationship Id="rId4" Type="http://schemas.openxmlformats.org/officeDocument/2006/relationships/audio" Target="../media/audio3.wav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audio" Target="../media/audio1.wav"/><Relationship Id="rId3" Type="http://schemas.openxmlformats.org/officeDocument/2006/relationships/slideLayout" Target="../slideLayouts/slideLayout1.xml"/><Relationship Id="rId7" Type="http://schemas.openxmlformats.org/officeDocument/2006/relationships/audio" Target="../media/audio6.wav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6" Type="http://schemas.openxmlformats.org/officeDocument/2006/relationships/audio" Target="../media/audio5.wav"/><Relationship Id="rId5" Type="http://schemas.openxmlformats.org/officeDocument/2006/relationships/audio" Target="../media/audio4.wav"/><Relationship Id="rId10" Type="http://schemas.openxmlformats.org/officeDocument/2006/relationships/image" Target="../media/image2.png"/><Relationship Id="rId4" Type="http://schemas.openxmlformats.org/officeDocument/2006/relationships/notesSlide" Target="../notesSlides/notesSlide21.xml"/><Relationship Id="rId9" Type="http://schemas.openxmlformats.org/officeDocument/2006/relationships/image" Target="../media/image1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7.wav"/><Relationship Id="rId5" Type="http://schemas.openxmlformats.org/officeDocument/2006/relationships/image" Target="../media/image1.jpeg"/><Relationship Id="rId4" Type="http://schemas.openxmlformats.org/officeDocument/2006/relationships/audio" Target="../media/audio3.wav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audio" Target="../media/audio1.wav"/><Relationship Id="rId3" Type="http://schemas.openxmlformats.org/officeDocument/2006/relationships/slideLayout" Target="../slideLayouts/slideLayout1.xml"/><Relationship Id="rId7" Type="http://schemas.openxmlformats.org/officeDocument/2006/relationships/audio" Target="../media/audio6.wav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6" Type="http://schemas.openxmlformats.org/officeDocument/2006/relationships/audio" Target="../media/audio5.wav"/><Relationship Id="rId5" Type="http://schemas.openxmlformats.org/officeDocument/2006/relationships/audio" Target="../media/audio4.wav"/><Relationship Id="rId10" Type="http://schemas.openxmlformats.org/officeDocument/2006/relationships/image" Target="../media/image2.png"/><Relationship Id="rId4" Type="http://schemas.openxmlformats.org/officeDocument/2006/relationships/notesSlide" Target="../notesSlides/notesSlide23.xml"/><Relationship Id="rId9" Type="http://schemas.openxmlformats.org/officeDocument/2006/relationships/image" Target="../media/image1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7.wav"/><Relationship Id="rId5" Type="http://schemas.openxmlformats.org/officeDocument/2006/relationships/image" Target="../media/image1.jpeg"/><Relationship Id="rId4" Type="http://schemas.openxmlformats.org/officeDocument/2006/relationships/audio" Target="../media/audio3.wav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audio" Target="../media/audio1.wav"/><Relationship Id="rId3" Type="http://schemas.openxmlformats.org/officeDocument/2006/relationships/slideLayout" Target="../slideLayouts/slideLayout1.xml"/><Relationship Id="rId7" Type="http://schemas.openxmlformats.org/officeDocument/2006/relationships/audio" Target="../media/audio6.wav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6" Type="http://schemas.openxmlformats.org/officeDocument/2006/relationships/audio" Target="../media/audio5.wav"/><Relationship Id="rId5" Type="http://schemas.openxmlformats.org/officeDocument/2006/relationships/audio" Target="../media/audio4.wav"/><Relationship Id="rId10" Type="http://schemas.openxmlformats.org/officeDocument/2006/relationships/image" Target="../media/image2.png"/><Relationship Id="rId4" Type="http://schemas.openxmlformats.org/officeDocument/2006/relationships/notesSlide" Target="../notesSlides/notesSlide25.xml"/><Relationship Id="rId9" Type="http://schemas.openxmlformats.org/officeDocument/2006/relationships/image" Target="../media/image1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7.wav"/><Relationship Id="rId5" Type="http://schemas.openxmlformats.org/officeDocument/2006/relationships/image" Target="../media/image1.jpeg"/><Relationship Id="rId4" Type="http://schemas.openxmlformats.org/officeDocument/2006/relationships/audio" Target="../media/audio3.wav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audio" Target="../media/audio1.wav"/><Relationship Id="rId3" Type="http://schemas.openxmlformats.org/officeDocument/2006/relationships/slideLayout" Target="../slideLayouts/slideLayout1.xml"/><Relationship Id="rId7" Type="http://schemas.openxmlformats.org/officeDocument/2006/relationships/audio" Target="../media/audio6.wav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6" Type="http://schemas.openxmlformats.org/officeDocument/2006/relationships/audio" Target="../media/audio5.wav"/><Relationship Id="rId5" Type="http://schemas.openxmlformats.org/officeDocument/2006/relationships/audio" Target="../media/audio4.wav"/><Relationship Id="rId10" Type="http://schemas.openxmlformats.org/officeDocument/2006/relationships/image" Target="../media/image2.png"/><Relationship Id="rId4" Type="http://schemas.openxmlformats.org/officeDocument/2006/relationships/notesSlide" Target="../notesSlides/notesSlide27.xml"/><Relationship Id="rId9" Type="http://schemas.openxmlformats.org/officeDocument/2006/relationships/image" Target="../media/image1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7.wav"/><Relationship Id="rId5" Type="http://schemas.openxmlformats.org/officeDocument/2006/relationships/image" Target="../media/image1.jpeg"/><Relationship Id="rId4" Type="http://schemas.openxmlformats.org/officeDocument/2006/relationships/audio" Target="../media/audio3.wav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audio" Target="../media/audio1.wav"/><Relationship Id="rId3" Type="http://schemas.openxmlformats.org/officeDocument/2006/relationships/slideLayout" Target="../slideLayouts/slideLayout1.xml"/><Relationship Id="rId7" Type="http://schemas.openxmlformats.org/officeDocument/2006/relationships/audio" Target="../media/audio6.wav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6" Type="http://schemas.openxmlformats.org/officeDocument/2006/relationships/audio" Target="../media/audio5.wav"/><Relationship Id="rId5" Type="http://schemas.openxmlformats.org/officeDocument/2006/relationships/audio" Target="../media/audio4.wav"/><Relationship Id="rId10" Type="http://schemas.openxmlformats.org/officeDocument/2006/relationships/image" Target="../media/image2.png"/><Relationship Id="rId4" Type="http://schemas.openxmlformats.org/officeDocument/2006/relationships/notesSlide" Target="../notesSlides/notesSlide29.xml"/><Relationship Id="rId9" Type="http://schemas.openxmlformats.org/officeDocument/2006/relationships/image" Target="../media/image1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7.wav"/><Relationship Id="rId5" Type="http://schemas.openxmlformats.org/officeDocument/2006/relationships/image" Target="../media/image1.jpeg"/><Relationship Id="rId4" Type="http://schemas.openxmlformats.org/officeDocument/2006/relationships/audio" Target="../media/audio3.wav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audio" Target="../media/audio1.wav"/><Relationship Id="rId3" Type="http://schemas.openxmlformats.org/officeDocument/2006/relationships/slideLayout" Target="../slideLayouts/slideLayout1.xml"/><Relationship Id="rId7" Type="http://schemas.openxmlformats.org/officeDocument/2006/relationships/audio" Target="../media/audio6.wav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6" Type="http://schemas.openxmlformats.org/officeDocument/2006/relationships/audio" Target="../media/audio5.wav"/><Relationship Id="rId5" Type="http://schemas.openxmlformats.org/officeDocument/2006/relationships/audio" Target="../media/audio4.wav"/><Relationship Id="rId10" Type="http://schemas.openxmlformats.org/officeDocument/2006/relationships/image" Target="../media/image2.png"/><Relationship Id="rId4" Type="http://schemas.openxmlformats.org/officeDocument/2006/relationships/notesSlide" Target="../notesSlides/notesSlide31.xml"/><Relationship Id="rId9" Type="http://schemas.openxmlformats.org/officeDocument/2006/relationships/image" Target="../media/image1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7.wav"/><Relationship Id="rId5" Type="http://schemas.openxmlformats.org/officeDocument/2006/relationships/image" Target="../media/image1.jpeg"/><Relationship Id="rId4" Type="http://schemas.openxmlformats.org/officeDocument/2006/relationships/audio" Target="../media/audio3.wav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audio" Target="../media/audio1.wav"/><Relationship Id="rId3" Type="http://schemas.openxmlformats.org/officeDocument/2006/relationships/slideLayout" Target="../slideLayouts/slideLayout1.xml"/><Relationship Id="rId7" Type="http://schemas.openxmlformats.org/officeDocument/2006/relationships/audio" Target="../media/audio6.wav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6" Type="http://schemas.openxmlformats.org/officeDocument/2006/relationships/audio" Target="../media/audio5.wav"/><Relationship Id="rId5" Type="http://schemas.openxmlformats.org/officeDocument/2006/relationships/audio" Target="../media/audio4.wav"/><Relationship Id="rId10" Type="http://schemas.openxmlformats.org/officeDocument/2006/relationships/image" Target="../media/image2.png"/><Relationship Id="rId4" Type="http://schemas.openxmlformats.org/officeDocument/2006/relationships/notesSlide" Target="../notesSlides/notesSlide33.xml"/><Relationship Id="rId9" Type="http://schemas.openxmlformats.org/officeDocument/2006/relationships/image" Target="../media/image1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7.wav"/><Relationship Id="rId5" Type="http://schemas.openxmlformats.org/officeDocument/2006/relationships/image" Target="../media/image1.jpeg"/><Relationship Id="rId4" Type="http://schemas.openxmlformats.org/officeDocument/2006/relationships/audio" Target="../media/audio3.wav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audio" Target="../media/audio1.wav"/><Relationship Id="rId3" Type="http://schemas.openxmlformats.org/officeDocument/2006/relationships/slideLayout" Target="../slideLayouts/slideLayout1.xml"/><Relationship Id="rId7" Type="http://schemas.openxmlformats.org/officeDocument/2006/relationships/audio" Target="../media/audio6.wav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6" Type="http://schemas.openxmlformats.org/officeDocument/2006/relationships/audio" Target="../media/audio5.wav"/><Relationship Id="rId5" Type="http://schemas.openxmlformats.org/officeDocument/2006/relationships/audio" Target="../media/audio4.wav"/><Relationship Id="rId10" Type="http://schemas.openxmlformats.org/officeDocument/2006/relationships/image" Target="../media/image2.png"/><Relationship Id="rId4" Type="http://schemas.openxmlformats.org/officeDocument/2006/relationships/notesSlide" Target="../notesSlides/notesSlide35.xml"/><Relationship Id="rId9" Type="http://schemas.openxmlformats.org/officeDocument/2006/relationships/image" Target="../media/image1.jpe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7.wav"/><Relationship Id="rId5" Type="http://schemas.openxmlformats.org/officeDocument/2006/relationships/image" Target="../media/image1.jpeg"/><Relationship Id="rId4" Type="http://schemas.openxmlformats.org/officeDocument/2006/relationships/audio" Target="../media/audio3.wav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audio" Target="../media/audio1.wav"/><Relationship Id="rId3" Type="http://schemas.openxmlformats.org/officeDocument/2006/relationships/slideLayout" Target="../slideLayouts/slideLayout1.xml"/><Relationship Id="rId7" Type="http://schemas.openxmlformats.org/officeDocument/2006/relationships/audio" Target="../media/audio6.wav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6" Type="http://schemas.openxmlformats.org/officeDocument/2006/relationships/audio" Target="../media/audio5.wav"/><Relationship Id="rId5" Type="http://schemas.openxmlformats.org/officeDocument/2006/relationships/audio" Target="../media/audio4.wav"/><Relationship Id="rId10" Type="http://schemas.openxmlformats.org/officeDocument/2006/relationships/image" Target="../media/image2.png"/><Relationship Id="rId4" Type="http://schemas.openxmlformats.org/officeDocument/2006/relationships/notesSlide" Target="../notesSlides/notesSlide37.xml"/><Relationship Id="rId9" Type="http://schemas.openxmlformats.org/officeDocument/2006/relationships/image" Target="../media/image1.jpe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7.wav"/><Relationship Id="rId5" Type="http://schemas.openxmlformats.org/officeDocument/2006/relationships/image" Target="../media/image1.jpeg"/><Relationship Id="rId4" Type="http://schemas.openxmlformats.org/officeDocument/2006/relationships/audio" Target="../media/audio3.wav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audio" Target="../media/audio7.wav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2.png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6" Type="http://schemas.openxmlformats.org/officeDocument/2006/relationships/image" Target="../media/image1.jpeg"/><Relationship Id="rId5" Type="http://schemas.openxmlformats.org/officeDocument/2006/relationships/audio" Target="../media/audio2.wav"/><Relationship Id="rId4" Type="http://schemas.openxmlformats.org/officeDocument/2006/relationships/notesSlide" Target="../notesSlides/notesSlide3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www.mobileye.com/he-il/files/2018/12/4333333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916009" y="464104"/>
            <a:ext cx="4364966" cy="83099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800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Guttman Stam" panose="02010401010101010101" pitchFamily="2" charset="-79"/>
                <a:cs typeface="Monotype Hadassah" pitchFamily="2" charset="-79"/>
              </a:rPr>
              <a:t>שאלון לחנוכה</a:t>
            </a:r>
            <a:endParaRPr lang="he-IL" sz="4800" dirty="0">
              <a:ln w="0"/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  <a:latin typeface="Guttman Stam" panose="02010401010101010101" pitchFamily="2" charset="-79"/>
              <a:cs typeface="Monotype Hadassah" pitchFamily="2" charset="-79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30311" y="1496346"/>
            <a:ext cx="5679963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400" dirty="0" smtClean="0">
                <a:latin typeface="Guttman-Aram" panose="02010401010101010101" pitchFamily="2" charset="-79"/>
                <a:cs typeface="Guttman-Aram" panose="02010401010101010101" pitchFamily="2" charset="-79"/>
              </a:rPr>
              <a:t>א. ריבוי סעודות החנוכה הוי כסעודת הרשות?</a:t>
            </a:r>
            <a:endParaRPr lang="he-IL" sz="2400" dirty="0">
              <a:latin typeface="Guttman-Aram" panose="02010401010101010101" pitchFamily="2" charset="-79"/>
              <a:cs typeface="Guttman-Aram" panose="02010401010101010101" pitchFamily="2" charset="-79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886075" y="2285031"/>
            <a:ext cx="3095078" cy="523220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r>
              <a:rPr lang="he-IL" dirty="0" smtClean="0"/>
              <a:t>  </a:t>
            </a:r>
            <a:r>
              <a:rPr lang="he-IL" sz="2800" dirty="0" smtClean="0">
                <a:latin typeface="Guttman-Aram" panose="02010401010101010101" pitchFamily="2" charset="-79"/>
                <a:cs typeface="Guttman-Aram" panose="02010401010101010101" pitchFamily="2" charset="-79"/>
              </a:rPr>
              <a:t>1   לא!</a:t>
            </a:r>
            <a:endParaRPr lang="he-IL" sz="2800" dirty="0">
              <a:latin typeface="Guttman-Aram" panose="02010401010101010101" pitchFamily="2" charset="-79"/>
              <a:cs typeface="Guttman-Aram" panose="02010401010101010101" pitchFamily="2" charset="-79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886075" y="2806912"/>
            <a:ext cx="3095078" cy="523220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r>
              <a:rPr lang="he-IL" sz="2800" dirty="0" smtClean="0">
                <a:latin typeface="Guttman-Aram" panose="02010401010101010101" pitchFamily="2" charset="-79"/>
                <a:cs typeface="Guttman-Aram" panose="02010401010101010101" pitchFamily="2" charset="-79"/>
              </a:rPr>
              <a:t> 2   כן!</a:t>
            </a:r>
            <a:endParaRPr lang="he-IL" sz="2800" dirty="0">
              <a:latin typeface="Guttman-Aram" panose="02010401010101010101" pitchFamily="2" charset="-79"/>
              <a:cs typeface="Guttman-Aram" panose="02010401010101010101" pitchFamily="2" charset="-79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86075" y="3352800"/>
            <a:ext cx="3095078" cy="523220"/>
          </a:xfrm>
          <a:prstGeom prst="rect">
            <a:avLst/>
          </a:prstGeom>
          <a:solidFill>
            <a:srgbClr val="FF0000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r>
              <a:rPr lang="he-IL" sz="2800" dirty="0">
                <a:latin typeface="Guttman-Aram" panose="02010401010101010101" pitchFamily="2" charset="-79"/>
                <a:cs typeface="Guttman-Aram" panose="02010401010101010101" pitchFamily="2" charset="-79"/>
              </a:rPr>
              <a:t>3</a:t>
            </a:r>
            <a:r>
              <a:rPr lang="he-IL" sz="2800" dirty="0" smtClean="0">
                <a:latin typeface="Guttman-Aram" panose="02010401010101010101" pitchFamily="2" charset="-79"/>
                <a:cs typeface="Guttman-Aram" panose="02010401010101010101" pitchFamily="2" charset="-79"/>
              </a:rPr>
              <a:t>   קצת מצוה!</a:t>
            </a:r>
            <a:endParaRPr lang="he-IL" sz="2800" dirty="0">
              <a:latin typeface="Guttman-Aram" panose="02010401010101010101" pitchFamily="2" charset="-79"/>
              <a:cs typeface="Guttman-Aram" panose="02010401010101010101" pitchFamily="2" charset="-79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330311" y="494881"/>
            <a:ext cx="585698" cy="769441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pPr algn="ctr"/>
            <a:r>
              <a:rPr lang="he-IL" sz="4400" b="1" dirty="0" smtClean="0">
                <a:solidFill>
                  <a:srgbClr val="FFFF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</a:t>
            </a:r>
            <a:endParaRPr lang="he-IL" sz="4400" b="1" dirty="0">
              <a:solidFill>
                <a:srgbClr val="FFFF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10" name="1 (4)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330311" y="4682842"/>
            <a:ext cx="2957999" cy="15591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8573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225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750"/>
                            </p:stCondLst>
                            <p:childTnLst>
                              <p:par>
                                <p:cTn id="1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250"/>
                            </p:stCondLst>
                            <p:childTnLst>
                              <p:par>
                                <p:cTn id="20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750"/>
                            </p:stCondLst>
                            <p:childTnLst>
                              <p:par>
                                <p:cTn id="2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4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3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3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4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4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4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4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47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video>
              <p:cMediaNode vol="80000">
                <p:cTn id="48" fill="hold" display="0">
                  <p:stCondLst>
                    <p:cond delay="indefinite"/>
                  </p:stCondLst>
                </p:cTn>
                <p:tgtEl>
                  <p:spTgt spid="10"/>
                </p:tgtEl>
              </p:cMediaNode>
            </p:video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www.mobileye.com/he-il/files/2018/12/4333333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916009" y="464104"/>
            <a:ext cx="4364966" cy="83099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800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Guttman Stam" panose="02010401010101010101" pitchFamily="2" charset="-79"/>
                <a:cs typeface="Monotype Hadassah" pitchFamily="2" charset="-79"/>
              </a:rPr>
              <a:t>תשובה</a:t>
            </a:r>
            <a:endParaRPr lang="he-IL" sz="4800" dirty="0">
              <a:ln w="0"/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  <a:latin typeface="Guttman Stam" panose="02010401010101010101" pitchFamily="2" charset="-79"/>
              <a:cs typeface="Monotype Hadassah" pitchFamily="2" charset="-79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550953" y="1759205"/>
            <a:ext cx="3095078" cy="523220"/>
          </a:xfrm>
          <a:prstGeom prst="rect">
            <a:avLst/>
          </a:prstGeom>
          <a:solidFill>
            <a:srgbClr val="FF0000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r>
              <a:rPr lang="he-IL" sz="2800" dirty="0">
                <a:latin typeface="Guttman-Aram" panose="02010401010101010101" pitchFamily="2" charset="-79"/>
                <a:cs typeface="Guttman-Aram" panose="02010401010101010101" pitchFamily="2" charset="-79"/>
              </a:rPr>
              <a:t>3</a:t>
            </a:r>
            <a:r>
              <a:rPr lang="he-IL" sz="2800" dirty="0" smtClean="0">
                <a:latin typeface="Guttman-Aram" panose="02010401010101010101" pitchFamily="2" charset="-79"/>
                <a:cs typeface="Guttman-Aram" panose="02010401010101010101" pitchFamily="2" charset="-79"/>
              </a:rPr>
              <a:t>   קצת מצוה!</a:t>
            </a:r>
            <a:endParaRPr lang="he-IL" sz="2800" dirty="0">
              <a:latin typeface="Guttman-Aram" panose="02010401010101010101" pitchFamily="2" charset="-79"/>
              <a:cs typeface="Guttman-Aram" panose="02010401010101010101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23688161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wipe dir="r"/>
        <p:sndAc>
          <p:stSnd>
            <p:snd r:embed="rId3" name="voltage.wav"/>
          </p:stSnd>
        </p:sndAc>
      </p:transition>
    </mc:Choice>
    <mc:Fallback xmlns="">
      <p:transition spd="slow">
        <p:wipe dir="r"/>
        <p:sndAc>
          <p:stSnd>
            <p:snd r:embed="rId5" name="voltag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www.mobileye.com/he-il/files/2018/12/4333333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916009" y="464104"/>
            <a:ext cx="4364966" cy="83099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800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Guttman Stam" panose="02010401010101010101" pitchFamily="2" charset="-79"/>
                <a:cs typeface="Monotype Hadassah" pitchFamily="2" charset="-79"/>
              </a:rPr>
              <a:t>שאלון לחנוכה</a:t>
            </a:r>
            <a:endParaRPr lang="he-IL" sz="4800" dirty="0">
              <a:ln w="0"/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  <a:latin typeface="Guttman Stam" panose="02010401010101010101" pitchFamily="2" charset="-79"/>
              <a:cs typeface="Monotype Hadassah" pitchFamily="2" charset="-79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30311" y="1496346"/>
            <a:ext cx="5679963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400" dirty="0" smtClean="0">
                <a:solidFill>
                  <a:srgbClr val="FFFF00"/>
                </a:solidFill>
                <a:latin typeface="Guttman-Aram" panose="02010401010101010101" pitchFamily="2" charset="-79"/>
                <a:cs typeface="Guttman-Aram" panose="02010401010101010101" pitchFamily="2" charset="-79"/>
              </a:rPr>
              <a:t>א. עד כמה חייב עני להוציא על נרות חנוכה?</a:t>
            </a:r>
            <a:endParaRPr lang="he-IL" sz="2400" dirty="0">
              <a:solidFill>
                <a:srgbClr val="FFFF00"/>
              </a:solidFill>
              <a:latin typeface="Guttman-Aram" panose="02010401010101010101" pitchFamily="2" charset="-79"/>
              <a:cs typeface="Guttman-Aram" panose="02010401010101010101" pitchFamily="2" charset="-79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190750" y="2285031"/>
            <a:ext cx="3790403" cy="523220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r>
              <a:rPr lang="he-IL" dirty="0" smtClean="0"/>
              <a:t>  </a:t>
            </a:r>
            <a:r>
              <a:rPr lang="he-IL" sz="2800" dirty="0" smtClean="0">
                <a:latin typeface="Guttman-Aram" panose="02010401010101010101" pitchFamily="2" charset="-79"/>
                <a:cs typeface="Guttman-Aram" panose="02010401010101010101" pitchFamily="2" charset="-79"/>
              </a:rPr>
              <a:t>1   למכור את בגדו!</a:t>
            </a:r>
            <a:endParaRPr lang="he-IL" sz="2800" dirty="0">
              <a:latin typeface="Guttman-Aram" panose="02010401010101010101" pitchFamily="2" charset="-79"/>
              <a:cs typeface="Guttman-Aram" panose="02010401010101010101" pitchFamily="2" charset="-79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190750" y="2806912"/>
            <a:ext cx="3790403" cy="523220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r>
              <a:rPr lang="he-IL" sz="2800" dirty="0" smtClean="0">
                <a:latin typeface="Guttman-Aram" panose="02010401010101010101" pitchFamily="2" charset="-79"/>
                <a:cs typeface="Guttman-Aram" panose="02010401010101010101" pitchFamily="2" charset="-79"/>
              </a:rPr>
              <a:t> 2   למכור עצמו לעבד!</a:t>
            </a:r>
            <a:endParaRPr lang="he-IL" sz="2800" dirty="0">
              <a:latin typeface="Guttman-Aram" panose="02010401010101010101" pitchFamily="2" charset="-79"/>
              <a:cs typeface="Guttman-Aram" panose="02010401010101010101" pitchFamily="2" charset="-79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190750" y="3352800"/>
            <a:ext cx="3790403" cy="523220"/>
          </a:xfrm>
          <a:prstGeom prst="rect">
            <a:avLst/>
          </a:prstGeom>
          <a:solidFill>
            <a:srgbClr val="FF0000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r>
              <a:rPr lang="he-IL" sz="2800" dirty="0" smtClean="0">
                <a:latin typeface="Guttman-Aram" panose="02010401010101010101" pitchFamily="2" charset="-79"/>
                <a:cs typeface="Guttman-Aram" panose="02010401010101010101" pitchFamily="2" charset="-79"/>
              </a:rPr>
              <a:t> 3   להתאמץ!</a:t>
            </a:r>
            <a:endParaRPr lang="he-IL" sz="2800" dirty="0">
              <a:latin typeface="Guttman-Aram" panose="02010401010101010101" pitchFamily="2" charset="-79"/>
              <a:cs typeface="Guttman-Aram" panose="02010401010101010101" pitchFamily="2" charset="-79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30311" y="494881"/>
            <a:ext cx="585698" cy="769441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pPr algn="ctr"/>
            <a:r>
              <a:rPr lang="he-IL" sz="4400" b="1" dirty="0" smtClean="0">
                <a:solidFill>
                  <a:srgbClr val="FFFF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</a:t>
            </a:r>
            <a:endParaRPr lang="he-IL" sz="4400" b="1" dirty="0">
              <a:solidFill>
                <a:srgbClr val="FFFF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3" name="1 (4)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330311" y="4682842"/>
            <a:ext cx="2957999" cy="15591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66131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225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75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250"/>
                            </p:stCondLst>
                            <p:childTnLst>
                              <p:par>
                                <p:cTn id="17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750"/>
                            </p:stCondLst>
                            <p:childTnLst>
                              <p:par>
                                <p:cTn id="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4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2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3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4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3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3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3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40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1" fill="hold">
                      <p:stCondLst>
                        <p:cond delay="0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44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video>
              <p:cMediaNode vol="80000">
                <p:cTn id="45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www.mobileye.com/he-il/files/2018/12/4333333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916009" y="464104"/>
            <a:ext cx="4364966" cy="83099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800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Guttman Stam" panose="02010401010101010101" pitchFamily="2" charset="-79"/>
                <a:cs typeface="Monotype Hadassah" pitchFamily="2" charset="-79"/>
              </a:rPr>
              <a:t>תשובה</a:t>
            </a:r>
            <a:endParaRPr lang="he-IL" sz="4800" dirty="0">
              <a:ln w="0"/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  <a:latin typeface="Guttman Stam" panose="02010401010101010101" pitchFamily="2" charset="-79"/>
              <a:cs typeface="Monotype Hadassah" pitchFamily="2" charset="-79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550953" y="1759205"/>
            <a:ext cx="3095078" cy="523220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pPr algn="ctr"/>
            <a:r>
              <a:rPr lang="he-IL" sz="2800" dirty="0">
                <a:latin typeface="Guttman-Aram" panose="02010401010101010101" pitchFamily="2" charset="-79"/>
                <a:cs typeface="Guttman-Aram" panose="02010401010101010101" pitchFamily="2" charset="-79"/>
              </a:rPr>
              <a:t> </a:t>
            </a:r>
            <a:r>
              <a:rPr lang="he-IL" sz="2800" dirty="0" smtClean="0">
                <a:latin typeface="Guttman-Aram" panose="02010401010101010101" pitchFamily="2" charset="-79"/>
                <a:cs typeface="Guttman-Aram" panose="02010401010101010101" pitchFamily="2" charset="-79"/>
              </a:rPr>
              <a:t>1. למכור את בגדו</a:t>
            </a:r>
            <a:endParaRPr lang="he-IL" sz="2800" dirty="0">
              <a:latin typeface="Guttman-Aram" panose="02010401010101010101" pitchFamily="2" charset="-79"/>
              <a:cs typeface="Guttman-Aram" panose="02010401010101010101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36587921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wipe dir="r"/>
        <p:sndAc>
          <p:stSnd>
            <p:snd r:embed="rId3" name="voltage.wav"/>
          </p:stSnd>
        </p:sndAc>
      </p:transition>
    </mc:Choice>
    <mc:Fallback xmlns="">
      <p:transition spd="slow">
        <p:wipe dir="r"/>
        <p:sndAc>
          <p:stSnd>
            <p:snd r:embed="rId6" name="voltag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1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www.mobileye.com/he-il/files/2018/12/4333333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916009" y="464104"/>
            <a:ext cx="4364966" cy="83099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800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Guttman Stam" panose="02010401010101010101" pitchFamily="2" charset="-79"/>
                <a:cs typeface="Monotype Hadassah" pitchFamily="2" charset="-79"/>
              </a:rPr>
              <a:t>שאלון לחנוכה</a:t>
            </a:r>
            <a:endParaRPr lang="he-IL" sz="4800" dirty="0">
              <a:ln w="0"/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  <a:latin typeface="Guttman Stam" panose="02010401010101010101" pitchFamily="2" charset="-79"/>
              <a:cs typeface="Monotype Hadassah" pitchFamily="2" charset="-79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30311" y="1496346"/>
            <a:ext cx="5679963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400" dirty="0" smtClean="0">
                <a:solidFill>
                  <a:schemeClr val="accent2">
                    <a:lumMod val="50000"/>
                  </a:schemeClr>
                </a:solidFill>
                <a:latin typeface="Guttman-Aram" panose="02010401010101010101" pitchFamily="2" charset="-79"/>
                <a:cs typeface="Guttman-Aram" panose="02010401010101010101" pitchFamily="2" charset="-79"/>
              </a:rPr>
              <a:t>א. באיזה צד מניחים את </a:t>
            </a:r>
            <a:r>
              <a:rPr lang="he-IL" sz="2400" dirty="0" err="1" smtClean="0">
                <a:solidFill>
                  <a:schemeClr val="accent2">
                    <a:lumMod val="50000"/>
                  </a:schemeClr>
                </a:solidFill>
                <a:latin typeface="Guttman-Aram" panose="02010401010101010101" pitchFamily="2" charset="-79"/>
                <a:cs typeface="Guttman-Aram" panose="02010401010101010101" pitchFamily="2" charset="-79"/>
              </a:rPr>
              <a:t>החנוכיה</a:t>
            </a:r>
            <a:r>
              <a:rPr lang="he-IL" sz="2400" dirty="0" smtClean="0">
                <a:solidFill>
                  <a:schemeClr val="accent2">
                    <a:lumMod val="50000"/>
                  </a:schemeClr>
                </a:solidFill>
                <a:latin typeface="Guttman-Aram" panose="02010401010101010101" pitchFamily="2" charset="-79"/>
                <a:cs typeface="Guttman-Aram" panose="02010401010101010101" pitchFamily="2" charset="-79"/>
              </a:rPr>
              <a:t> בדלת?</a:t>
            </a:r>
            <a:endParaRPr lang="he-IL" sz="2400" dirty="0">
              <a:solidFill>
                <a:schemeClr val="accent2">
                  <a:lumMod val="50000"/>
                </a:schemeClr>
              </a:solidFill>
              <a:latin typeface="Guttman-Aram" panose="02010401010101010101" pitchFamily="2" charset="-79"/>
              <a:cs typeface="Guttman-Aram" panose="02010401010101010101" pitchFamily="2" charset="-79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190750" y="2285031"/>
            <a:ext cx="3790403" cy="523220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r>
              <a:rPr lang="he-IL" dirty="0" smtClean="0"/>
              <a:t>  </a:t>
            </a:r>
            <a:r>
              <a:rPr lang="he-IL" sz="2800" dirty="0" smtClean="0">
                <a:latin typeface="Guttman-Aram" panose="02010401010101010101" pitchFamily="2" charset="-79"/>
                <a:cs typeface="Guttman-Aram" panose="02010401010101010101" pitchFamily="2" charset="-79"/>
              </a:rPr>
              <a:t>1   ימין!</a:t>
            </a:r>
            <a:endParaRPr lang="he-IL" sz="2800" dirty="0">
              <a:latin typeface="Guttman-Aram" panose="02010401010101010101" pitchFamily="2" charset="-79"/>
              <a:cs typeface="Guttman-Aram" panose="02010401010101010101" pitchFamily="2" charset="-79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190750" y="2806912"/>
            <a:ext cx="3790403" cy="523220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r>
              <a:rPr lang="he-IL" sz="2800" dirty="0" smtClean="0">
                <a:latin typeface="Guttman-Aram" panose="02010401010101010101" pitchFamily="2" charset="-79"/>
                <a:cs typeface="Guttman-Aram" panose="02010401010101010101" pitchFamily="2" charset="-79"/>
              </a:rPr>
              <a:t> 2   שמאל!</a:t>
            </a:r>
            <a:endParaRPr lang="he-IL" sz="2800" dirty="0">
              <a:latin typeface="Guttman-Aram" panose="02010401010101010101" pitchFamily="2" charset="-79"/>
              <a:cs typeface="Guttman-Aram" panose="02010401010101010101" pitchFamily="2" charset="-79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190750" y="3352800"/>
            <a:ext cx="3790403" cy="523220"/>
          </a:xfrm>
          <a:prstGeom prst="rect">
            <a:avLst/>
          </a:prstGeom>
          <a:solidFill>
            <a:srgbClr val="FF0000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r>
              <a:rPr lang="he-IL" sz="2800" dirty="0">
                <a:latin typeface="Guttman-Aram" panose="02010401010101010101" pitchFamily="2" charset="-79"/>
                <a:cs typeface="Guttman-Aram" panose="02010401010101010101" pitchFamily="2" charset="-79"/>
              </a:rPr>
              <a:t>3</a:t>
            </a:r>
            <a:r>
              <a:rPr lang="he-IL" sz="2800" dirty="0" smtClean="0">
                <a:latin typeface="Guttman-Aram" panose="02010401010101010101" pitchFamily="2" charset="-79"/>
                <a:cs typeface="Guttman-Aram" panose="02010401010101010101" pitchFamily="2" charset="-79"/>
              </a:rPr>
              <a:t>   אמצע!</a:t>
            </a:r>
            <a:endParaRPr lang="he-IL" sz="2800" dirty="0">
              <a:latin typeface="Guttman-Aram" panose="02010401010101010101" pitchFamily="2" charset="-79"/>
              <a:cs typeface="Guttman-Aram" panose="02010401010101010101" pitchFamily="2" charset="-79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30311" y="494881"/>
            <a:ext cx="585698" cy="769441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pPr algn="ctr"/>
            <a:r>
              <a:rPr lang="he-IL" sz="4400" b="1" dirty="0" smtClean="0">
                <a:solidFill>
                  <a:srgbClr val="FFFF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3</a:t>
            </a:r>
            <a:endParaRPr lang="he-IL" sz="4400" b="1" dirty="0">
              <a:solidFill>
                <a:srgbClr val="FFFF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10" name="1 (4)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330311" y="4682842"/>
            <a:ext cx="2957999" cy="15591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37497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0" tmFilter="0, 0; .2, .5; .8, .5; 1, 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2500" autoRev="1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21" presetClass="entr" presetSubtype="1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7000"/>
                            </p:stCondLst>
                            <p:childTnLst>
                              <p:par>
                                <p:cTn id="1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7" name="coi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7500"/>
                            </p:stCondLst>
                            <p:childTnLst>
                              <p:par>
                                <p:cTn id="20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000"/>
                            </p:stCondLst>
                            <p:childTnLst>
                              <p:par>
                                <p:cTn id="2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4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3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3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7" name="coi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4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4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4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4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8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47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video>
              <p:cMediaNode vol="80000">
                <p:cTn id="48" fill="hold" display="0">
                  <p:stCondLst>
                    <p:cond delay="indefinite"/>
                  </p:stCondLst>
                </p:cTn>
                <p:tgtEl>
                  <p:spTgt spid="10"/>
                </p:tgtEl>
              </p:cMediaNode>
            </p:video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www.mobileye.com/he-il/files/2018/12/4333333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916009" y="464104"/>
            <a:ext cx="4364966" cy="83099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800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Guttman Stam" panose="02010401010101010101" pitchFamily="2" charset="-79"/>
                <a:cs typeface="Monotype Hadassah" pitchFamily="2" charset="-79"/>
              </a:rPr>
              <a:t>תשובה</a:t>
            </a:r>
            <a:endParaRPr lang="he-IL" sz="4800" dirty="0">
              <a:ln w="0"/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  <a:latin typeface="Guttman Stam" panose="02010401010101010101" pitchFamily="2" charset="-79"/>
              <a:cs typeface="Monotype Hadassah" pitchFamily="2" charset="-79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550953" y="1759205"/>
            <a:ext cx="3095078" cy="523220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pPr algn="ctr"/>
            <a:r>
              <a:rPr lang="he-IL" sz="2800" dirty="0">
                <a:latin typeface="Guttman-Aram" panose="02010401010101010101" pitchFamily="2" charset="-79"/>
                <a:cs typeface="Guttman-Aram" panose="02010401010101010101" pitchFamily="2" charset="-79"/>
              </a:rPr>
              <a:t> </a:t>
            </a:r>
            <a:r>
              <a:rPr lang="he-IL" sz="2800" dirty="0" smtClean="0">
                <a:latin typeface="Guttman-Aram" panose="02010401010101010101" pitchFamily="2" charset="-79"/>
                <a:cs typeface="Guttman-Aram" panose="02010401010101010101" pitchFamily="2" charset="-79"/>
              </a:rPr>
              <a:t>2. שמאל</a:t>
            </a:r>
            <a:endParaRPr lang="he-IL" sz="2800" dirty="0">
              <a:latin typeface="Guttman-Aram" panose="02010401010101010101" pitchFamily="2" charset="-79"/>
              <a:cs typeface="Guttman-Aram" panose="02010401010101010101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25640559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wipe dir="r"/>
        <p:sndAc>
          <p:stSnd>
            <p:snd r:embed="rId3" name="voltage.wav"/>
          </p:stSnd>
        </p:sndAc>
      </p:transition>
    </mc:Choice>
    <mc:Fallback xmlns="">
      <p:transition spd="slow">
        <p:wipe dir="r"/>
        <p:sndAc>
          <p:stSnd>
            <p:snd r:embed="rId6" name="voltag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1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www.mobileye.com/he-il/files/2018/12/4333333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916009" y="464104"/>
            <a:ext cx="4364966" cy="83099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800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Guttman Stam" panose="02010401010101010101" pitchFamily="2" charset="-79"/>
                <a:cs typeface="Monotype Hadassah" pitchFamily="2" charset="-79"/>
              </a:rPr>
              <a:t>שאלון לחנוכה</a:t>
            </a:r>
            <a:endParaRPr lang="he-IL" sz="4800" dirty="0">
              <a:ln w="0"/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  <a:latin typeface="Guttman Stam" panose="02010401010101010101" pitchFamily="2" charset="-79"/>
              <a:cs typeface="Monotype Hadassah" pitchFamily="2" charset="-79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30311" y="1496346"/>
            <a:ext cx="5679963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400" dirty="0" smtClean="0">
                <a:solidFill>
                  <a:schemeClr val="accent2">
                    <a:lumMod val="50000"/>
                  </a:schemeClr>
                </a:solidFill>
                <a:latin typeface="Guttman-Aram" panose="02010401010101010101" pitchFamily="2" charset="-79"/>
                <a:cs typeface="Guttman-Aram" panose="02010401010101010101" pitchFamily="2" charset="-79"/>
              </a:rPr>
              <a:t>א. היכן מניחים את </a:t>
            </a:r>
            <a:r>
              <a:rPr lang="he-IL" sz="2400" dirty="0" err="1" smtClean="0">
                <a:solidFill>
                  <a:schemeClr val="accent2">
                    <a:lumMod val="50000"/>
                  </a:schemeClr>
                </a:solidFill>
                <a:latin typeface="Guttman-Aram" panose="02010401010101010101" pitchFamily="2" charset="-79"/>
                <a:cs typeface="Guttman-Aram" panose="02010401010101010101" pitchFamily="2" charset="-79"/>
              </a:rPr>
              <a:t>החנוכיה</a:t>
            </a:r>
            <a:r>
              <a:rPr lang="he-IL" sz="2400" dirty="0" smtClean="0">
                <a:solidFill>
                  <a:schemeClr val="accent2">
                    <a:lumMod val="50000"/>
                  </a:schemeClr>
                </a:solidFill>
                <a:latin typeface="Guttman-Aram" panose="02010401010101010101" pitchFamily="2" charset="-79"/>
                <a:cs typeface="Guttman-Aram" panose="02010401010101010101" pitchFamily="2" charset="-79"/>
              </a:rPr>
              <a:t> בביהכ"נ?</a:t>
            </a:r>
            <a:endParaRPr lang="he-IL" sz="2400" dirty="0">
              <a:solidFill>
                <a:schemeClr val="accent2">
                  <a:lumMod val="50000"/>
                </a:schemeClr>
              </a:solidFill>
              <a:latin typeface="Guttman-Aram" panose="02010401010101010101" pitchFamily="2" charset="-79"/>
              <a:cs typeface="Guttman-Aram" panose="02010401010101010101" pitchFamily="2" charset="-79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190750" y="2285031"/>
            <a:ext cx="3790403" cy="523220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r>
              <a:rPr lang="he-IL" dirty="0" smtClean="0"/>
              <a:t>  </a:t>
            </a:r>
            <a:r>
              <a:rPr lang="he-IL" sz="2800" dirty="0" smtClean="0">
                <a:latin typeface="Guttman-Aram" panose="02010401010101010101" pitchFamily="2" charset="-79"/>
                <a:cs typeface="Guttman-Aram" panose="02010401010101010101" pitchFamily="2" charset="-79"/>
              </a:rPr>
              <a:t>1   צפון!</a:t>
            </a:r>
            <a:endParaRPr lang="he-IL" sz="2800" dirty="0">
              <a:latin typeface="Guttman-Aram" panose="02010401010101010101" pitchFamily="2" charset="-79"/>
              <a:cs typeface="Guttman-Aram" panose="02010401010101010101" pitchFamily="2" charset="-79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190750" y="2806912"/>
            <a:ext cx="3790403" cy="523220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r>
              <a:rPr lang="he-IL" sz="2800" dirty="0" smtClean="0">
                <a:latin typeface="Guttman-Aram" panose="02010401010101010101" pitchFamily="2" charset="-79"/>
                <a:cs typeface="Guttman-Aram" panose="02010401010101010101" pitchFamily="2" charset="-79"/>
              </a:rPr>
              <a:t> 2   מזרח!</a:t>
            </a:r>
            <a:endParaRPr lang="he-IL" sz="2800" dirty="0">
              <a:latin typeface="Guttman-Aram" panose="02010401010101010101" pitchFamily="2" charset="-79"/>
              <a:cs typeface="Guttman-Aram" panose="02010401010101010101" pitchFamily="2" charset="-79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190750" y="3352800"/>
            <a:ext cx="3790403" cy="523220"/>
          </a:xfrm>
          <a:prstGeom prst="rect">
            <a:avLst/>
          </a:prstGeom>
          <a:solidFill>
            <a:srgbClr val="FF0000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r>
              <a:rPr lang="he-IL" sz="2800" dirty="0">
                <a:latin typeface="Guttman-Aram" panose="02010401010101010101" pitchFamily="2" charset="-79"/>
                <a:cs typeface="Guttman-Aram" panose="02010401010101010101" pitchFamily="2" charset="-79"/>
              </a:rPr>
              <a:t>3</a:t>
            </a:r>
            <a:r>
              <a:rPr lang="he-IL" sz="2800" dirty="0" smtClean="0">
                <a:latin typeface="Guttman-Aram" panose="02010401010101010101" pitchFamily="2" charset="-79"/>
                <a:cs typeface="Guttman-Aram" panose="02010401010101010101" pitchFamily="2" charset="-79"/>
              </a:rPr>
              <a:t>   דרום!</a:t>
            </a:r>
            <a:endParaRPr lang="he-IL" sz="2800" dirty="0">
              <a:latin typeface="Guttman-Aram" panose="02010401010101010101" pitchFamily="2" charset="-79"/>
              <a:cs typeface="Guttman-Aram" panose="02010401010101010101" pitchFamily="2" charset="-79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30311" y="494881"/>
            <a:ext cx="585698" cy="769441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pPr algn="ctr"/>
            <a:r>
              <a:rPr lang="he-IL" sz="4400" b="1" dirty="0" smtClean="0">
                <a:solidFill>
                  <a:srgbClr val="FFFF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4</a:t>
            </a:r>
            <a:endParaRPr lang="he-IL" sz="4400" b="1" dirty="0">
              <a:solidFill>
                <a:srgbClr val="FFFF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10" name="1 (4)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330311" y="4682842"/>
            <a:ext cx="2957999" cy="15591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86796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0" tmFilter="0, 0; .2, .5; .8, .5; 1, 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2500" autoRev="1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21" presetClass="entr" presetSubtype="1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7000"/>
                            </p:stCondLst>
                            <p:childTnLst>
                              <p:par>
                                <p:cTn id="1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7" name="coi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7500"/>
                            </p:stCondLst>
                            <p:childTnLst>
                              <p:par>
                                <p:cTn id="20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000"/>
                            </p:stCondLst>
                            <p:childTnLst>
                              <p:par>
                                <p:cTn id="2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4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3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3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7" name="coi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4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4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4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4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8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47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video>
              <p:cMediaNode vol="80000">
                <p:cTn id="48" fill="hold" display="0">
                  <p:stCondLst>
                    <p:cond delay="indefinite"/>
                  </p:stCondLst>
                </p:cTn>
                <p:tgtEl>
                  <p:spTgt spid="10"/>
                </p:tgtEl>
              </p:cMediaNode>
            </p:video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www.mobileye.com/he-il/files/2018/12/4333333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916009" y="464104"/>
            <a:ext cx="4364966" cy="83099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800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Guttman Stam" panose="02010401010101010101" pitchFamily="2" charset="-79"/>
                <a:cs typeface="Monotype Hadassah" pitchFamily="2" charset="-79"/>
              </a:rPr>
              <a:t>תשובה</a:t>
            </a:r>
            <a:endParaRPr lang="he-IL" sz="4800" dirty="0">
              <a:ln w="0"/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  <a:latin typeface="Guttman Stam" panose="02010401010101010101" pitchFamily="2" charset="-79"/>
              <a:cs typeface="Monotype Hadassah" pitchFamily="2" charset="-79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550953" y="1759205"/>
            <a:ext cx="3095078" cy="523220"/>
          </a:xfrm>
          <a:prstGeom prst="rect">
            <a:avLst/>
          </a:prstGeom>
          <a:solidFill>
            <a:srgbClr val="FF0000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pPr algn="ctr"/>
            <a:r>
              <a:rPr lang="he-IL" sz="2800" dirty="0">
                <a:latin typeface="Guttman-Aram" panose="02010401010101010101" pitchFamily="2" charset="-79"/>
                <a:cs typeface="Guttman-Aram" panose="02010401010101010101" pitchFamily="2" charset="-79"/>
              </a:rPr>
              <a:t> </a:t>
            </a:r>
            <a:r>
              <a:rPr lang="he-IL" sz="2800" dirty="0" smtClean="0">
                <a:latin typeface="Guttman-Aram" panose="02010401010101010101" pitchFamily="2" charset="-79"/>
                <a:cs typeface="Guttman-Aram" panose="02010401010101010101" pitchFamily="2" charset="-79"/>
              </a:rPr>
              <a:t>3. דרום</a:t>
            </a:r>
            <a:endParaRPr lang="he-IL" sz="2800" dirty="0">
              <a:latin typeface="Guttman-Aram" panose="02010401010101010101" pitchFamily="2" charset="-79"/>
              <a:cs typeface="Guttman-Aram" panose="02010401010101010101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28120012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wipe dir="r"/>
        <p:sndAc>
          <p:stSnd>
            <p:snd r:embed="rId3" name="voltage.wav"/>
          </p:stSnd>
        </p:sndAc>
      </p:transition>
    </mc:Choice>
    <mc:Fallback xmlns="">
      <p:transition spd="slow">
        <p:wipe dir="r"/>
        <p:sndAc>
          <p:stSnd>
            <p:snd r:embed="rId6" name="voltag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1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www.mobileye.com/he-il/files/2018/12/4333333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230334" y="501839"/>
            <a:ext cx="4364966" cy="83099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800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Guttman Stam" panose="02010401010101010101" pitchFamily="2" charset="-79"/>
                <a:cs typeface="Monotype Hadassah" pitchFamily="2" charset="-79"/>
              </a:rPr>
              <a:t>שאלון לחנוכה</a:t>
            </a:r>
            <a:endParaRPr lang="he-IL" sz="4800" dirty="0">
              <a:ln w="0"/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  <a:latin typeface="Guttman Stam" panose="02010401010101010101" pitchFamily="2" charset="-79"/>
              <a:cs typeface="Monotype Hadassah" pitchFamily="2" charset="-79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30311" y="1496346"/>
            <a:ext cx="5679963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400" dirty="0" smtClean="0">
                <a:solidFill>
                  <a:schemeClr val="accent2">
                    <a:lumMod val="50000"/>
                  </a:schemeClr>
                </a:solidFill>
                <a:latin typeface="Guttman-Aram" panose="02010401010101010101" pitchFamily="2" charset="-79"/>
                <a:cs typeface="Guttman-Aram" panose="02010401010101010101" pitchFamily="2" charset="-79"/>
              </a:rPr>
              <a:t>א. אלו שמנים כשרים להדלקה?</a:t>
            </a:r>
            <a:endParaRPr lang="he-IL" sz="2400" dirty="0">
              <a:solidFill>
                <a:schemeClr val="accent2">
                  <a:lumMod val="50000"/>
                </a:schemeClr>
              </a:solidFill>
              <a:latin typeface="Guttman-Aram" panose="02010401010101010101" pitchFamily="2" charset="-79"/>
              <a:cs typeface="Guttman-Aram" panose="02010401010101010101" pitchFamily="2" charset="-79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190750" y="2285031"/>
            <a:ext cx="3790403" cy="523220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r>
              <a:rPr lang="he-IL" dirty="0" smtClean="0"/>
              <a:t>  </a:t>
            </a:r>
            <a:r>
              <a:rPr lang="he-IL" sz="2800" dirty="0" smtClean="0">
                <a:latin typeface="Guttman-Aram" panose="02010401010101010101" pitchFamily="2" charset="-79"/>
                <a:cs typeface="Guttman-Aram" panose="02010401010101010101" pitchFamily="2" charset="-79"/>
              </a:rPr>
              <a:t>1   כל השמנים!</a:t>
            </a:r>
            <a:endParaRPr lang="he-IL" sz="2800" dirty="0">
              <a:latin typeface="Guttman-Aram" panose="02010401010101010101" pitchFamily="2" charset="-79"/>
              <a:cs typeface="Guttman-Aram" panose="02010401010101010101" pitchFamily="2" charset="-79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190750" y="2806912"/>
            <a:ext cx="3790403" cy="523220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r>
              <a:rPr lang="he-IL" sz="2800" dirty="0" smtClean="0">
                <a:latin typeface="Guttman-Aram" panose="02010401010101010101" pitchFamily="2" charset="-79"/>
                <a:cs typeface="Guttman-Aram" panose="02010401010101010101" pitchFamily="2" charset="-79"/>
              </a:rPr>
              <a:t> 2   רק שמן זית!</a:t>
            </a:r>
            <a:endParaRPr lang="he-IL" sz="2800" dirty="0">
              <a:latin typeface="Guttman-Aram" panose="02010401010101010101" pitchFamily="2" charset="-79"/>
              <a:cs typeface="Guttman-Aram" panose="02010401010101010101" pitchFamily="2" charset="-79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190750" y="3352800"/>
            <a:ext cx="3790403" cy="523220"/>
          </a:xfrm>
          <a:prstGeom prst="rect">
            <a:avLst/>
          </a:prstGeom>
          <a:solidFill>
            <a:srgbClr val="FF0000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r>
              <a:rPr lang="he-IL" sz="2800" dirty="0">
                <a:latin typeface="Guttman-Aram" panose="02010401010101010101" pitchFamily="2" charset="-79"/>
                <a:cs typeface="Guttman-Aram" panose="02010401010101010101" pitchFamily="2" charset="-79"/>
              </a:rPr>
              <a:t>3</a:t>
            </a:r>
            <a:r>
              <a:rPr lang="he-IL" sz="2800" dirty="0" smtClean="0">
                <a:latin typeface="Guttman-Aram" panose="02010401010101010101" pitchFamily="2" charset="-79"/>
                <a:cs typeface="Guttman-Aram" panose="02010401010101010101" pitchFamily="2" charset="-79"/>
              </a:rPr>
              <a:t>   שמן </a:t>
            </a:r>
            <a:r>
              <a:rPr lang="he-IL" sz="2800" dirty="0" err="1" smtClean="0">
                <a:latin typeface="Guttman-Aram" panose="02010401010101010101" pitchFamily="2" charset="-79"/>
                <a:cs typeface="Guttman-Aram" panose="02010401010101010101" pitchFamily="2" charset="-79"/>
              </a:rPr>
              <a:t>זתים</a:t>
            </a:r>
            <a:r>
              <a:rPr lang="he-IL" sz="2800" dirty="0" smtClean="0">
                <a:latin typeface="Guttman-Aram" panose="02010401010101010101" pitchFamily="2" charset="-79"/>
                <a:cs typeface="Guttman-Aram" panose="02010401010101010101" pitchFamily="2" charset="-79"/>
              </a:rPr>
              <a:t> כבושים!</a:t>
            </a:r>
            <a:endParaRPr lang="he-IL" sz="2800" dirty="0">
              <a:latin typeface="Guttman-Aram" panose="02010401010101010101" pitchFamily="2" charset="-79"/>
              <a:cs typeface="Guttman-Aram" panose="02010401010101010101" pitchFamily="2" charset="-79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30311" y="494881"/>
            <a:ext cx="585698" cy="769441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pPr algn="ctr"/>
            <a:r>
              <a:rPr lang="he-IL" sz="4400" b="1" dirty="0" smtClean="0">
                <a:solidFill>
                  <a:srgbClr val="FFFF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5</a:t>
            </a:r>
            <a:endParaRPr lang="he-IL" sz="4400" b="1" dirty="0">
              <a:solidFill>
                <a:srgbClr val="FFFF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10" name="1 (4)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330311" y="4682842"/>
            <a:ext cx="2957999" cy="15591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12489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0" tmFilter="0, 0; .2, .5; .8, .5; 1, 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2500" autoRev="1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21" presetClass="entr" presetSubtype="1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7000"/>
                            </p:stCondLst>
                            <p:childTnLst>
                              <p:par>
                                <p:cTn id="1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7" name="coi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7500"/>
                            </p:stCondLst>
                            <p:childTnLst>
                              <p:par>
                                <p:cTn id="20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000"/>
                            </p:stCondLst>
                            <p:childTnLst>
                              <p:par>
                                <p:cTn id="2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4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3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3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7" name="coi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4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4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4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4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8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47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video>
              <p:cMediaNode vol="80000">
                <p:cTn id="48" fill="hold" display="0">
                  <p:stCondLst>
                    <p:cond delay="indefinite"/>
                  </p:stCondLst>
                </p:cTn>
                <p:tgtEl>
                  <p:spTgt spid="10"/>
                </p:tgtEl>
              </p:cMediaNode>
            </p:video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www.mobileye.com/he-il/files/2018/12/4333333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916009" y="464104"/>
            <a:ext cx="4364966" cy="83099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800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Guttman Stam" panose="02010401010101010101" pitchFamily="2" charset="-79"/>
                <a:cs typeface="Monotype Hadassah" pitchFamily="2" charset="-79"/>
              </a:rPr>
              <a:t>תשובה</a:t>
            </a:r>
            <a:endParaRPr lang="he-IL" sz="4800" dirty="0">
              <a:ln w="0"/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  <a:latin typeface="Guttman Stam" panose="02010401010101010101" pitchFamily="2" charset="-79"/>
              <a:cs typeface="Monotype Hadassah" pitchFamily="2" charset="-79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550953" y="1759205"/>
            <a:ext cx="3095078" cy="523220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pPr algn="ctr"/>
            <a:r>
              <a:rPr lang="he-IL" sz="2800" dirty="0">
                <a:latin typeface="Guttman-Aram" panose="02010401010101010101" pitchFamily="2" charset="-79"/>
                <a:cs typeface="Guttman-Aram" panose="02010401010101010101" pitchFamily="2" charset="-79"/>
              </a:rPr>
              <a:t> </a:t>
            </a:r>
            <a:r>
              <a:rPr lang="he-IL" sz="2800" dirty="0" smtClean="0">
                <a:latin typeface="Guttman-Aram" panose="02010401010101010101" pitchFamily="2" charset="-79"/>
                <a:cs typeface="Guttman-Aram" panose="02010401010101010101" pitchFamily="2" charset="-79"/>
              </a:rPr>
              <a:t>1. כל השמנים!</a:t>
            </a:r>
            <a:endParaRPr lang="he-IL" sz="2800" dirty="0">
              <a:latin typeface="Guttman-Aram" panose="02010401010101010101" pitchFamily="2" charset="-79"/>
              <a:cs typeface="Guttman-Aram" panose="02010401010101010101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42554586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wipe dir="r"/>
        <p:sndAc>
          <p:stSnd>
            <p:snd r:embed="rId3" name="voltage.wav"/>
          </p:stSnd>
        </p:sndAc>
      </p:transition>
    </mc:Choice>
    <mc:Fallback xmlns="">
      <p:transition spd="slow">
        <p:wipe dir="r"/>
        <p:sndAc>
          <p:stSnd>
            <p:snd r:embed="rId6" name="voltag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1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www.mobileye.com/he-il/files/2018/12/4333333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230334" y="501839"/>
            <a:ext cx="4364966" cy="83099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800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Guttman Stam" panose="02010401010101010101" pitchFamily="2" charset="-79"/>
                <a:cs typeface="Monotype Hadassah" pitchFamily="2" charset="-79"/>
              </a:rPr>
              <a:t>שאלון לחנוכה</a:t>
            </a:r>
            <a:endParaRPr lang="he-IL" sz="4800" dirty="0">
              <a:ln w="0"/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  <a:latin typeface="Guttman Stam" panose="02010401010101010101" pitchFamily="2" charset="-79"/>
              <a:cs typeface="Monotype Hadassah" pitchFamily="2" charset="-79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30311" y="1496346"/>
            <a:ext cx="5679963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400" dirty="0" smtClean="0">
                <a:solidFill>
                  <a:schemeClr val="accent2">
                    <a:lumMod val="50000"/>
                  </a:schemeClr>
                </a:solidFill>
                <a:latin typeface="Guttman-Aram" panose="02010401010101010101" pitchFamily="2" charset="-79"/>
                <a:cs typeface="Guttman-Aram" panose="02010401010101010101" pitchFamily="2" charset="-79"/>
              </a:rPr>
              <a:t>א. אם מותר ליהנות מנר חנוכה?</a:t>
            </a:r>
            <a:endParaRPr lang="he-IL" sz="2400" dirty="0">
              <a:solidFill>
                <a:schemeClr val="accent2">
                  <a:lumMod val="50000"/>
                </a:schemeClr>
              </a:solidFill>
              <a:latin typeface="Guttman-Aram" panose="02010401010101010101" pitchFamily="2" charset="-79"/>
              <a:cs typeface="Guttman-Aram" panose="02010401010101010101" pitchFamily="2" charset="-79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190750" y="2285031"/>
            <a:ext cx="3790403" cy="523220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r>
              <a:rPr lang="he-IL" dirty="0" smtClean="0"/>
              <a:t>  </a:t>
            </a:r>
            <a:r>
              <a:rPr lang="he-IL" sz="2800" dirty="0" smtClean="0">
                <a:latin typeface="Guttman-Aram" panose="02010401010101010101" pitchFamily="2" charset="-79"/>
                <a:cs typeface="Guttman-Aram" panose="02010401010101010101" pitchFamily="2" charset="-79"/>
              </a:rPr>
              <a:t>1   לא. בשום פנים ואופן!</a:t>
            </a:r>
            <a:endParaRPr lang="he-IL" sz="2800" dirty="0">
              <a:latin typeface="Guttman-Aram" panose="02010401010101010101" pitchFamily="2" charset="-79"/>
              <a:cs typeface="Guttman-Aram" panose="02010401010101010101" pitchFamily="2" charset="-79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190750" y="2806912"/>
            <a:ext cx="3790403" cy="523220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r>
              <a:rPr lang="he-IL" sz="2800" dirty="0" smtClean="0">
                <a:latin typeface="Guttman-Aram" panose="02010401010101010101" pitchFamily="2" charset="-79"/>
                <a:cs typeface="Guttman-Aram" panose="02010401010101010101" pitchFamily="2" charset="-79"/>
              </a:rPr>
              <a:t> 2   תמיד מותר!</a:t>
            </a:r>
            <a:endParaRPr lang="he-IL" sz="2800" dirty="0">
              <a:latin typeface="Guttman-Aram" panose="02010401010101010101" pitchFamily="2" charset="-79"/>
              <a:cs typeface="Guttman-Aram" panose="02010401010101010101" pitchFamily="2" charset="-79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190750" y="3330132"/>
            <a:ext cx="3790403" cy="523220"/>
          </a:xfrm>
          <a:prstGeom prst="rect">
            <a:avLst/>
          </a:prstGeom>
          <a:solidFill>
            <a:srgbClr val="FF0000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r>
              <a:rPr lang="he-IL" sz="2800" dirty="0">
                <a:latin typeface="Guttman-Aram" panose="02010401010101010101" pitchFamily="2" charset="-79"/>
                <a:cs typeface="Guttman-Aram" panose="02010401010101010101" pitchFamily="2" charset="-79"/>
              </a:rPr>
              <a:t>3</a:t>
            </a:r>
            <a:r>
              <a:rPr lang="he-IL" sz="2800" dirty="0" smtClean="0">
                <a:latin typeface="Guttman-Aram" panose="02010401010101010101" pitchFamily="2" charset="-79"/>
                <a:cs typeface="Guttman-Aram" panose="02010401010101010101" pitchFamily="2" charset="-79"/>
              </a:rPr>
              <a:t>   בשביל ללמוד מחלוקת!</a:t>
            </a:r>
            <a:endParaRPr lang="he-IL" sz="2800" dirty="0">
              <a:latin typeface="Guttman-Aram" panose="02010401010101010101" pitchFamily="2" charset="-79"/>
              <a:cs typeface="Guttman-Aram" panose="02010401010101010101" pitchFamily="2" charset="-79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30311" y="494881"/>
            <a:ext cx="585698" cy="769441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pPr algn="ctr"/>
            <a:r>
              <a:rPr lang="he-IL" sz="4400" b="1" dirty="0" smtClean="0">
                <a:solidFill>
                  <a:srgbClr val="FFFF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6</a:t>
            </a:r>
            <a:endParaRPr lang="he-IL" sz="4400" b="1" dirty="0">
              <a:solidFill>
                <a:srgbClr val="FFFF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10" name="1 (4)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330311" y="4682842"/>
            <a:ext cx="2957999" cy="15591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63728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0" tmFilter="0, 0; .2, .5; .8, .5; 1, 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2500" autoRev="1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21" presetClass="entr" presetSubtype="1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7000"/>
                            </p:stCondLst>
                            <p:childTnLst>
                              <p:par>
                                <p:cTn id="1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7" name="coi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7500"/>
                            </p:stCondLst>
                            <p:childTnLst>
                              <p:par>
                                <p:cTn id="20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000"/>
                            </p:stCondLst>
                            <p:childTnLst>
                              <p:par>
                                <p:cTn id="2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4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3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3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7" name="coi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4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4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4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4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8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47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video>
              <p:cMediaNode vol="80000">
                <p:cTn id="48" fill="hold" display="0">
                  <p:stCondLst>
                    <p:cond delay="indefinite"/>
                  </p:stCondLst>
                </p:cTn>
                <p:tgtEl>
                  <p:spTgt spid="10"/>
                </p:tgtEl>
              </p:cMediaNode>
            </p:video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www.mobileye.com/he-il/files/2018/12/4333333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916009" y="464104"/>
            <a:ext cx="4364966" cy="83099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800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Guttman Stam" panose="02010401010101010101" pitchFamily="2" charset="-79"/>
                <a:cs typeface="Monotype Hadassah" pitchFamily="2" charset="-79"/>
              </a:rPr>
              <a:t>תשובה</a:t>
            </a:r>
            <a:endParaRPr lang="he-IL" sz="4800" dirty="0">
              <a:ln w="0"/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  <a:latin typeface="Guttman Stam" panose="02010401010101010101" pitchFamily="2" charset="-79"/>
              <a:cs typeface="Monotype Hadassah" pitchFamily="2" charset="-79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550953" y="1759205"/>
            <a:ext cx="3095078" cy="954107"/>
          </a:xfrm>
          <a:prstGeom prst="rect">
            <a:avLst/>
          </a:prstGeom>
          <a:solidFill>
            <a:srgbClr val="FF0000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pPr algn="ctr"/>
            <a:r>
              <a:rPr lang="he-IL" sz="2800" dirty="0">
                <a:latin typeface="Guttman-Aram" panose="02010401010101010101" pitchFamily="2" charset="-79"/>
                <a:cs typeface="Guttman-Aram" panose="02010401010101010101" pitchFamily="2" charset="-79"/>
              </a:rPr>
              <a:t> </a:t>
            </a:r>
            <a:r>
              <a:rPr lang="he-IL" sz="2800" dirty="0" smtClean="0">
                <a:latin typeface="Guttman-Aram" panose="02010401010101010101" pitchFamily="2" charset="-79"/>
                <a:cs typeface="Guttman-Aram" panose="02010401010101010101" pitchFamily="2" charset="-79"/>
              </a:rPr>
              <a:t>3. בשביל ללמוד מחלוקת!</a:t>
            </a:r>
            <a:endParaRPr lang="he-IL" sz="2800" dirty="0">
              <a:latin typeface="Guttman-Aram" panose="02010401010101010101" pitchFamily="2" charset="-79"/>
              <a:cs typeface="Guttman-Aram" panose="02010401010101010101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19620379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wipe dir="r"/>
        <p:sndAc>
          <p:stSnd>
            <p:snd r:embed="rId3" name="voltage.wav"/>
          </p:stSnd>
        </p:sndAc>
      </p:transition>
    </mc:Choice>
    <mc:Fallback xmlns="">
      <p:transition spd="slow">
        <p:wipe dir="r"/>
        <p:sndAc>
          <p:stSnd>
            <p:snd r:embed="rId6" name="voltag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1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www.mobileye.com/he-il/files/2018/12/4333333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230334" y="501839"/>
            <a:ext cx="4364966" cy="83099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800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Guttman Stam" panose="02010401010101010101" pitchFamily="2" charset="-79"/>
                <a:cs typeface="Monotype Hadassah" pitchFamily="2" charset="-79"/>
              </a:rPr>
              <a:t>שאלון לחנוכה</a:t>
            </a:r>
            <a:endParaRPr lang="he-IL" sz="4800" dirty="0">
              <a:ln w="0"/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  <a:latin typeface="Guttman Stam" panose="02010401010101010101" pitchFamily="2" charset="-79"/>
              <a:cs typeface="Monotype Hadassah" pitchFamily="2" charset="-79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30311" y="1496346"/>
            <a:ext cx="5679963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400" dirty="0" smtClean="0">
                <a:solidFill>
                  <a:schemeClr val="accent2">
                    <a:lumMod val="50000"/>
                  </a:schemeClr>
                </a:solidFill>
                <a:latin typeface="Guttman-Aram" panose="02010401010101010101" pitchFamily="2" charset="-79"/>
                <a:cs typeface="Guttman-Aram" panose="02010401010101010101" pitchFamily="2" charset="-79"/>
              </a:rPr>
              <a:t>א. בשביל מה משמש השמש?</a:t>
            </a:r>
            <a:endParaRPr lang="he-IL" sz="2400" dirty="0">
              <a:solidFill>
                <a:schemeClr val="accent2">
                  <a:lumMod val="50000"/>
                </a:schemeClr>
              </a:solidFill>
              <a:latin typeface="Guttman-Aram" panose="02010401010101010101" pitchFamily="2" charset="-79"/>
              <a:cs typeface="Guttman-Aram" panose="02010401010101010101" pitchFamily="2" charset="-79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190750" y="2285031"/>
            <a:ext cx="3790403" cy="523220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r>
              <a:rPr lang="he-IL" dirty="0" smtClean="0"/>
              <a:t>  </a:t>
            </a:r>
            <a:r>
              <a:rPr lang="he-IL" sz="2800" dirty="0" smtClean="0">
                <a:latin typeface="Guttman-Aram" panose="02010401010101010101" pitchFamily="2" charset="-79"/>
                <a:cs typeface="Guttman-Aram" panose="02010401010101010101" pitchFamily="2" charset="-79"/>
              </a:rPr>
              <a:t>1   שלא </a:t>
            </a:r>
            <a:r>
              <a:rPr lang="he-IL" sz="2800" dirty="0" err="1" smtClean="0">
                <a:latin typeface="Guttman-Aram" panose="02010401010101010101" pitchFamily="2" charset="-79"/>
                <a:cs typeface="Guttman-Aram" panose="02010401010101010101" pitchFamily="2" charset="-79"/>
              </a:rPr>
              <a:t>יהנה</a:t>
            </a:r>
            <a:r>
              <a:rPr lang="he-IL" sz="2800" dirty="0" smtClean="0">
                <a:latin typeface="Guttman-Aram" panose="02010401010101010101" pitchFamily="2" charset="-79"/>
                <a:cs typeface="Guttman-Aram" panose="02010401010101010101" pitchFamily="2" charset="-79"/>
              </a:rPr>
              <a:t> מהנרות!</a:t>
            </a:r>
            <a:endParaRPr lang="he-IL" sz="2800" dirty="0">
              <a:latin typeface="Guttman-Aram" panose="02010401010101010101" pitchFamily="2" charset="-79"/>
              <a:cs typeface="Guttman-Aram" panose="02010401010101010101" pitchFamily="2" charset="-79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190750" y="2806912"/>
            <a:ext cx="3790403" cy="523220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r>
              <a:rPr lang="he-IL" sz="2800" dirty="0" smtClean="0">
                <a:latin typeface="Guttman-Aram" panose="02010401010101010101" pitchFamily="2" charset="-79"/>
                <a:cs typeface="Guttman-Aram" panose="02010401010101010101" pitchFamily="2" charset="-79"/>
              </a:rPr>
              <a:t> 2   להדר </a:t>
            </a:r>
            <a:r>
              <a:rPr lang="he-IL" sz="2800" dirty="0" err="1" smtClean="0">
                <a:latin typeface="Guttman-Aram" panose="02010401010101010101" pitchFamily="2" charset="-79"/>
                <a:cs typeface="Guttman-Aram" panose="02010401010101010101" pitchFamily="2" charset="-79"/>
              </a:rPr>
              <a:t>במצוה</a:t>
            </a:r>
            <a:r>
              <a:rPr lang="he-IL" sz="2800" dirty="0" smtClean="0">
                <a:latin typeface="Guttman-Aram" panose="02010401010101010101" pitchFamily="2" charset="-79"/>
                <a:cs typeface="Guttman-Aram" panose="02010401010101010101" pitchFamily="2" charset="-79"/>
              </a:rPr>
              <a:t>!</a:t>
            </a:r>
            <a:endParaRPr lang="he-IL" sz="2800" dirty="0">
              <a:latin typeface="Guttman-Aram" panose="02010401010101010101" pitchFamily="2" charset="-79"/>
              <a:cs typeface="Guttman-Aram" panose="02010401010101010101" pitchFamily="2" charset="-79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190750" y="3330132"/>
            <a:ext cx="3790403" cy="523220"/>
          </a:xfrm>
          <a:prstGeom prst="rect">
            <a:avLst/>
          </a:prstGeom>
          <a:solidFill>
            <a:srgbClr val="FF0000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r>
              <a:rPr lang="he-IL" sz="2800" dirty="0">
                <a:latin typeface="Guttman-Aram" panose="02010401010101010101" pitchFamily="2" charset="-79"/>
                <a:cs typeface="Guttman-Aram" panose="02010401010101010101" pitchFamily="2" charset="-79"/>
              </a:rPr>
              <a:t>3</a:t>
            </a:r>
            <a:r>
              <a:rPr lang="he-IL" sz="2800" dirty="0" smtClean="0">
                <a:latin typeface="Guttman-Aram" panose="02010401010101010101" pitchFamily="2" charset="-79"/>
                <a:cs typeface="Guttman-Aram" panose="02010401010101010101" pitchFamily="2" charset="-79"/>
              </a:rPr>
              <a:t>   שיוכל ללמוד לאורו!</a:t>
            </a:r>
            <a:endParaRPr lang="he-IL" sz="2800" dirty="0">
              <a:latin typeface="Guttman-Aram" panose="02010401010101010101" pitchFamily="2" charset="-79"/>
              <a:cs typeface="Guttman-Aram" panose="02010401010101010101" pitchFamily="2" charset="-79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30311" y="494881"/>
            <a:ext cx="585698" cy="769441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pPr algn="ctr"/>
            <a:r>
              <a:rPr lang="he-IL" sz="4400" b="1" dirty="0" smtClean="0">
                <a:solidFill>
                  <a:srgbClr val="FFFF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7</a:t>
            </a:r>
            <a:endParaRPr lang="he-IL" sz="4400" b="1" dirty="0">
              <a:solidFill>
                <a:srgbClr val="FFFF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10" name="1 (4)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330311" y="4682842"/>
            <a:ext cx="2957999" cy="15591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59354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0" tmFilter="0, 0; .2, .5; .8, .5; 1, 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2500" autoRev="1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21" presetClass="entr" presetSubtype="1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7000"/>
                            </p:stCondLst>
                            <p:childTnLst>
                              <p:par>
                                <p:cTn id="1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7" name="coi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7500"/>
                            </p:stCondLst>
                            <p:childTnLst>
                              <p:par>
                                <p:cTn id="20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000"/>
                            </p:stCondLst>
                            <p:childTnLst>
                              <p:par>
                                <p:cTn id="2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4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3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3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7" name="coi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4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4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4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4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8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47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video>
              <p:cMediaNode vol="80000">
                <p:cTn id="48" fill="hold" display="0">
                  <p:stCondLst>
                    <p:cond delay="indefinite"/>
                  </p:stCondLst>
                </p:cTn>
                <p:tgtEl>
                  <p:spTgt spid="10"/>
                </p:tgtEl>
              </p:cMediaNode>
            </p:video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www.mobileye.com/he-il/files/2018/12/4333333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916009" y="464104"/>
            <a:ext cx="4364966" cy="83099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800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Guttman Stam" panose="02010401010101010101" pitchFamily="2" charset="-79"/>
                <a:cs typeface="Monotype Hadassah" pitchFamily="2" charset="-79"/>
              </a:rPr>
              <a:t>תשובה</a:t>
            </a:r>
            <a:endParaRPr lang="he-IL" sz="4800" dirty="0">
              <a:ln w="0"/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  <a:latin typeface="Guttman Stam" panose="02010401010101010101" pitchFamily="2" charset="-79"/>
              <a:cs typeface="Monotype Hadassah" pitchFamily="2" charset="-79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550953" y="1759205"/>
            <a:ext cx="3095078" cy="954107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pPr algn="ctr"/>
            <a:r>
              <a:rPr lang="he-IL" sz="2800" dirty="0">
                <a:latin typeface="Guttman-Aram" panose="02010401010101010101" pitchFamily="2" charset="-79"/>
                <a:cs typeface="Guttman-Aram" panose="02010401010101010101" pitchFamily="2" charset="-79"/>
              </a:rPr>
              <a:t> </a:t>
            </a:r>
            <a:r>
              <a:rPr lang="he-IL" sz="2800" dirty="0" smtClean="0">
                <a:latin typeface="Guttman-Aram" panose="02010401010101010101" pitchFamily="2" charset="-79"/>
                <a:cs typeface="Guttman-Aram" panose="02010401010101010101" pitchFamily="2" charset="-79"/>
              </a:rPr>
              <a:t>1. שלא </a:t>
            </a:r>
            <a:r>
              <a:rPr lang="he-IL" sz="2800" dirty="0" err="1" smtClean="0">
                <a:latin typeface="Guttman-Aram" panose="02010401010101010101" pitchFamily="2" charset="-79"/>
                <a:cs typeface="Guttman-Aram" panose="02010401010101010101" pitchFamily="2" charset="-79"/>
              </a:rPr>
              <a:t>יהנה</a:t>
            </a:r>
            <a:r>
              <a:rPr lang="he-IL" sz="2800" dirty="0" smtClean="0">
                <a:latin typeface="Guttman-Aram" panose="02010401010101010101" pitchFamily="2" charset="-79"/>
                <a:cs typeface="Guttman-Aram" panose="02010401010101010101" pitchFamily="2" charset="-79"/>
              </a:rPr>
              <a:t> מהנרות!</a:t>
            </a:r>
            <a:endParaRPr lang="he-IL" sz="2800" dirty="0">
              <a:latin typeface="Guttman-Aram" panose="02010401010101010101" pitchFamily="2" charset="-79"/>
              <a:cs typeface="Guttman-Aram" panose="02010401010101010101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41058024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wipe dir="r"/>
        <p:sndAc>
          <p:stSnd>
            <p:snd r:embed="rId3" name="voltage.wav"/>
          </p:stSnd>
        </p:sndAc>
      </p:transition>
    </mc:Choice>
    <mc:Fallback xmlns="">
      <p:transition spd="slow">
        <p:wipe dir="r"/>
        <p:sndAc>
          <p:stSnd>
            <p:snd r:embed="rId6" name="voltag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1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www.mobileye.com/he-il/files/2018/12/4333333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230334" y="501839"/>
            <a:ext cx="4364966" cy="83099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800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Guttman Stam" panose="02010401010101010101" pitchFamily="2" charset="-79"/>
                <a:cs typeface="Monotype Hadassah" pitchFamily="2" charset="-79"/>
              </a:rPr>
              <a:t>שאלון לחנוכה</a:t>
            </a:r>
            <a:endParaRPr lang="he-IL" sz="4800" dirty="0">
              <a:ln w="0"/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  <a:latin typeface="Guttman Stam" panose="02010401010101010101" pitchFamily="2" charset="-79"/>
              <a:cs typeface="Monotype Hadassah" pitchFamily="2" charset="-79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30311" y="1496346"/>
            <a:ext cx="5679963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400" dirty="0" smtClean="0">
                <a:solidFill>
                  <a:schemeClr val="accent2">
                    <a:lumMod val="50000"/>
                  </a:schemeClr>
                </a:solidFill>
                <a:latin typeface="Guttman-Aram" panose="02010401010101010101" pitchFamily="2" charset="-79"/>
                <a:cs typeface="Guttman-Aram" panose="02010401010101010101" pitchFamily="2" charset="-79"/>
              </a:rPr>
              <a:t>א. מה עיקר מצות ההדלקה?</a:t>
            </a:r>
            <a:endParaRPr lang="he-IL" sz="2400" dirty="0">
              <a:solidFill>
                <a:schemeClr val="accent2">
                  <a:lumMod val="50000"/>
                </a:schemeClr>
              </a:solidFill>
              <a:latin typeface="Guttman-Aram" panose="02010401010101010101" pitchFamily="2" charset="-79"/>
              <a:cs typeface="Guttman-Aram" panose="02010401010101010101" pitchFamily="2" charset="-79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190750" y="2285031"/>
            <a:ext cx="3790403" cy="523220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r>
              <a:rPr lang="he-IL" dirty="0" smtClean="0"/>
              <a:t>  </a:t>
            </a:r>
            <a:r>
              <a:rPr lang="he-IL" sz="2800" dirty="0" smtClean="0">
                <a:latin typeface="Guttman-Aram" panose="02010401010101010101" pitchFamily="2" charset="-79"/>
                <a:cs typeface="Guttman-Aram" panose="02010401010101010101" pitchFamily="2" charset="-79"/>
              </a:rPr>
              <a:t>1   להכין הנרות!</a:t>
            </a:r>
            <a:endParaRPr lang="he-IL" sz="2800" dirty="0">
              <a:latin typeface="Guttman-Aram" panose="02010401010101010101" pitchFamily="2" charset="-79"/>
              <a:cs typeface="Guttman-Aram" panose="02010401010101010101" pitchFamily="2" charset="-79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190750" y="2806912"/>
            <a:ext cx="3790403" cy="523220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r>
              <a:rPr lang="he-IL" sz="2800" dirty="0" smtClean="0">
                <a:latin typeface="Guttman-Aram" panose="02010401010101010101" pitchFamily="2" charset="-79"/>
                <a:cs typeface="Guttman-Aram" panose="02010401010101010101" pitchFamily="2" charset="-79"/>
              </a:rPr>
              <a:t> 2   ההדלקה!</a:t>
            </a:r>
            <a:endParaRPr lang="he-IL" sz="2800" dirty="0">
              <a:latin typeface="Guttman-Aram" panose="02010401010101010101" pitchFamily="2" charset="-79"/>
              <a:cs typeface="Guttman-Aram" panose="02010401010101010101" pitchFamily="2" charset="-79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190750" y="3330132"/>
            <a:ext cx="3790403" cy="523220"/>
          </a:xfrm>
          <a:prstGeom prst="rect">
            <a:avLst/>
          </a:prstGeom>
          <a:solidFill>
            <a:srgbClr val="FF0000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r>
              <a:rPr lang="he-IL" sz="2800" dirty="0">
                <a:latin typeface="Guttman-Aram" panose="02010401010101010101" pitchFamily="2" charset="-79"/>
                <a:cs typeface="Guttman-Aram" panose="02010401010101010101" pitchFamily="2" charset="-79"/>
              </a:rPr>
              <a:t>3</a:t>
            </a:r>
            <a:r>
              <a:rPr lang="he-IL" sz="2800" dirty="0" smtClean="0">
                <a:latin typeface="Guttman-Aram" panose="02010401010101010101" pitchFamily="2" charset="-79"/>
                <a:cs typeface="Guttman-Aram" panose="02010401010101010101" pitchFamily="2" charset="-79"/>
              </a:rPr>
              <a:t>   שני התשובות נכונות!</a:t>
            </a:r>
            <a:endParaRPr lang="he-IL" sz="2800" dirty="0">
              <a:latin typeface="Guttman-Aram" panose="02010401010101010101" pitchFamily="2" charset="-79"/>
              <a:cs typeface="Guttman-Aram" panose="02010401010101010101" pitchFamily="2" charset="-79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30311" y="494881"/>
            <a:ext cx="585698" cy="769441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pPr algn="ctr"/>
            <a:r>
              <a:rPr lang="he-IL" sz="4400" b="1" dirty="0" smtClean="0">
                <a:solidFill>
                  <a:srgbClr val="FFFF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8</a:t>
            </a:r>
            <a:endParaRPr lang="he-IL" sz="4400" b="1" dirty="0">
              <a:solidFill>
                <a:srgbClr val="FFFF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10" name="1 (4)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330311" y="4682842"/>
            <a:ext cx="2957999" cy="15591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2157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0" tmFilter="0, 0; .2, .5; .8, .5; 1, 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2500" autoRev="1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21" presetClass="entr" presetSubtype="1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7000"/>
                            </p:stCondLst>
                            <p:childTnLst>
                              <p:par>
                                <p:cTn id="1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7" name="coi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7500"/>
                            </p:stCondLst>
                            <p:childTnLst>
                              <p:par>
                                <p:cTn id="20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000"/>
                            </p:stCondLst>
                            <p:childTnLst>
                              <p:par>
                                <p:cTn id="2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4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3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3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7" name="coi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4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4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4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4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8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47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video>
              <p:cMediaNode vol="80000">
                <p:cTn id="48" fill="hold" display="0">
                  <p:stCondLst>
                    <p:cond delay="indefinite"/>
                  </p:stCondLst>
                </p:cTn>
                <p:tgtEl>
                  <p:spTgt spid="10"/>
                </p:tgtEl>
              </p:cMediaNode>
            </p:video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www.mobileye.com/he-il/files/2018/12/4333333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916009" y="464104"/>
            <a:ext cx="4364966" cy="83099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800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Guttman Stam" panose="02010401010101010101" pitchFamily="2" charset="-79"/>
                <a:cs typeface="Monotype Hadassah" pitchFamily="2" charset="-79"/>
              </a:rPr>
              <a:t>תשובה</a:t>
            </a:r>
            <a:endParaRPr lang="he-IL" sz="4800" dirty="0">
              <a:ln w="0"/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  <a:latin typeface="Guttman Stam" panose="02010401010101010101" pitchFamily="2" charset="-79"/>
              <a:cs typeface="Monotype Hadassah" pitchFamily="2" charset="-79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550953" y="1759205"/>
            <a:ext cx="3095078" cy="523220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pPr algn="ctr"/>
            <a:r>
              <a:rPr lang="he-IL" sz="2800" dirty="0">
                <a:latin typeface="Guttman-Aram" panose="02010401010101010101" pitchFamily="2" charset="-79"/>
                <a:cs typeface="Guttman-Aram" panose="02010401010101010101" pitchFamily="2" charset="-79"/>
              </a:rPr>
              <a:t> </a:t>
            </a:r>
            <a:r>
              <a:rPr lang="he-IL" sz="2800" dirty="0" smtClean="0">
                <a:latin typeface="Guttman-Aram" panose="02010401010101010101" pitchFamily="2" charset="-79"/>
                <a:cs typeface="Guttman-Aram" panose="02010401010101010101" pitchFamily="2" charset="-79"/>
              </a:rPr>
              <a:t>2. ההדלקה!</a:t>
            </a:r>
            <a:endParaRPr lang="he-IL" sz="2800" dirty="0">
              <a:latin typeface="Guttman-Aram" panose="02010401010101010101" pitchFamily="2" charset="-79"/>
              <a:cs typeface="Guttman-Aram" panose="02010401010101010101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32247691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wipe dir="r"/>
        <p:sndAc>
          <p:stSnd>
            <p:snd r:embed="rId3" name="voltage.wav"/>
          </p:stSnd>
        </p:sndAc>
      </p:transition>
    </mc:Choice>
    <mc:Fallback xmlns="">
      <p:transition spd="slow">
        <p:wipe dir="r"/>
        <p:sndAc>
          <p:stSnd>
            <p:snd r:embed="rId6" name="voltag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1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www.mobileye.com/he-il/files/2018/12/4333333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230334" y="501839"/>
            <a:ext cx="4364966" cy="83099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800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Guttman Stam" panose="02010401010101010101" pitchFamily="2" charset="-79"/>
                <a:cs typeface="Monotype Hadassah" pitchFamily="2" charset="-79"/>
              </a:rPr>
              <a:t>שאלון לחנוכה</a:t>
            </a:r>
            <a:endParaRPr lang="he-IL" sz="4800" dirty="0">
              <a:ln w="0"/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  <a:latin typeface="Guttman Stam" panose="02010401010101010101" pitchFamily="2" charset="-79"/>
              <a:cs typeface="Monotype Hadassah" pitchFamily="2" charset="-79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30311" y="1496346"/>
            <a:ext cx="5679963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400" dirty="0" smtClean="0">
                <a:solidFill>
                  <a:schemeClr val="accent2">
                    <a:lumMod val="50000"/>
                  </a:schemeClr>
                </a:solidFill>
                <a:latin typeface="Guttman-Aram" panose="02010401010101010101" pitchFamily="2" charset="-79"/>
                <a:cs typeface="Guttman-Aram" panose="02010401010101010101" pitchFamily="2" charset="-79"/>
              </a:rPr>
              <a:t>א. כמה ברכות עושים ביום הראשון?</a:t>
            </a:r>
            <a:endParaRPr lang="he-IL" sz="2400" dirty="0">
              <a:solidFill>
                <a:schemeClr val="accent2">
                  <a:lumMod val="50000"/>
                </a:schemeClr>
              </a:solidFill>
              <a:latin typeface="Guttman-Aram" panose="02010401010101010101" pitchFamily="2" charset="-79"/>
              <a:cs typeface="Guttman-Aram" panose="02010401010101010101" pitchFamily="2" charset="-79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190750" y="2285031"/>
            <a:ext cx="3790403" cy="523220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r>
              <a:rPr lang="he-IL" dirty="0" smtClean="0"/>
              <a:t>  </a:t>
            </a:r>
            <a:r>
              <a:rPr lang="he-IL" sz="2800" dirty="0" smtClean="0">
                <a:latin typeface="Guttman-Aram" panose="02010401010101010101" pitchFamily="2" charset="-79"/>
                <a:cs typeface="Guttman-Aram" panose="02010401010101010101" pitchFamily="2" charset="-79"/>
              </a:rPr>
              <a:t>1   1!</a:t>
            </a:r>
            <a:endParaRPr lang="he-IL" sz="2800" dirty="0">
              <a:latin typeface="Guttman-Aram" panose="02010401010101010101" pitchFamily="2" charset="-79"/>
              <a:cs typeface="Guttman-Aram" panose="02010401010101010101" pitchFamily="2" charset="-79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190750" y="2806912"/>
            <a:ext cx="3790403" cy="523220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r>
              <a:rPr lang="he-IL" sz="2800" dirty="0" smtClean="0">
                <a:latin typeface="Guttman-Aram" panose="02010401010101010101" pitchFamily="2" charset="-79"/>
                <a:cs typeface="Guttman-Aram" panose="02010401010101010101" pitchFamily="2" charset="-79"/>
              </a:rPr>
              <a:t> 2   2!</a:t>
            </a:r>
            <a:endParaRPr lang="he-IL" sz="2800" dirty="0">
              <a:latin typeface="Guttman-Aram" panose="02010401010101010101" pitchFamily="2" charset="-79"/>
              <a:cs typeface="Guttman-Aram" panose="02010401010101010101" pitchFamily="2" charset="-79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190750" y="3330132"/>
            <a:ext cx="3790403" cy="523220"/>
          </a:xfrm>
          <a:prstGeom prst="rect">
            <a:avLst/>
          </a:prstGeom>
          <a:solidFill>
            <a:srgbClr val="FF0000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r>
              <a:rPr lang="he-IL" sz="2800" dirty="0" smtClean="0">
                <a:latin typeface="Guttman-Aram" panose="02010401010101010101" pitchFamily="2" charset="-79"/>
                <a:cs typeface="Guttman-Aram" panose="02010401010101010101" pitchFamily="2" charset="-79"/>
              </a:rPr>
              <a:t> 3   3!</a:t>
            </a:r>
            <a:endParaRPr lang="he-IL" sz="2800" dirty="0">
              <a:latin typeface="Guttman-Aram" panose="02010401010101010101" pitchFamily="2" charset="-79"/>
              <a:cs typeface="Guttman-Aram" panose="02010401010101010101" pitchFamily="2" charset="-79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30311" y="494881"/>
            <a:ext cx="585698" cy="769441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pPr algn="ctr"/>
            <a:r>
              <a:rPr lang="he-IL" sz="4400" b="1" dirty="0" smtClean="0">
                <a:solidFill>
                  <a:srgbClr val="FFFF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9</a:t>
            </a:r>
            <a:endParaRPr lang="he-IL" sz="4400" b="1" dirty="0">
              <a:solidFill>
                <a:srgbClr val="FFFF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3" name="1 (4)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482711" y="4674600"/>
            <a:ext cx="2584319" cy="13621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65437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0" tmFilter="0, 0; .2, .5; .8, .5; 1, 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2500" autoRev="1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21" presetClass="entr" presetSubtype="1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7000"/>
                            </p:stCondLst>
                            <p:childTnLst>
                              <p:par>
                                <p:cTn id="1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7" name="coi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7500"/>
                            </p:stCondLst>
                            <p:childTnLst>
                              <p:par>
                                <p:cTn id="20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000"/>
                            </p:stCondLst>
                            <p:childTnLst>
                              <p:par>
                                <p:cTn id="2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4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3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3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7" name="coi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4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4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4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4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8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47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video>
              <p:cMediaNode vol="80000">
                <p:cTn id="48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www.mobileye.com/he-il/files/2018/12/4333333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916009" y="464104"/>
            <a:ext cx="4364966" cy="83099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800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Guttman Stam" panose="02010401010101010101" pitchFamily="2" charset="-79"/>
                <a:cs typeface="Monotype Hadassah" pitchFamily="2" charset="-79"/>
              </a:rPr>
              <a:t>תשובה</a:t>
            </a:r>
            <a:endParaRPr lang="he-IL" sz="4800" dirty="0">
              <a:ln w="0"/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  <a:latin typeface="Guttman Stam" panose="02010401010101010101" pitchFamily="2" charset="-79"/>
              <a:cs typeface="Monotype Hadassah" pitchFamily="2" charset="-79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550953" y="1759205"/>
            <a:ext cx="3095078" cy="523220"/>
          </a:xfrm>
          <a:prstGeom prst="rect">
            <a:avLst/>
          </a:prstGeom>
          <a:solidFill>
            <a:srgbClr val="FF0000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pPr algn="ctr"/>
            <a:r>
              <a:rPr lang="he-IL" sz="2800" dirty="0">
                <a:latin typeface="Guttman-Aram" panose="02010401010101010101" pitchFamily="2" charset="-79"/>
                <a:cs typeface="Guttman-Aram" panose="02010401010101010101" pitchFamily="2" charset="-79"/>
              </a:rPr>
              <a:t> </a:t>
            </a:r>
            <a:r>
              <a:rPr lang="he-IL" sz="2800" dirty="0" smtClean="0">
                <a:latin typeface="Guttman-Aram" panose="02010401010101010101" pitchFamily="2" charset="-79"/>
                <a:cs typeface="Guttman-Aram" panose="02010401010101010101" pitchFamily="2" charset="-79"/>
              </a:rPr>
              <a:t>3. 3!</a:t>
            </a:r>
            <a:endParaRPr lang="he-IL" sz="2800" dirty="0">
              <a:latin typeface="Guttman-Aram" panose="02010401010101010101" pitchFamily="2" charset="-79"/>
              <a:cs typeface="Guttman-Aram" panose="02010401010101010101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32017916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wipe dir="r"/>
        <p:sndAc>
          <p:stSnd>
            <p:snd r:embed="rId3" name="voltage.wav"/>
          </p:stSnd>
        </p:sndAc>
      </p:transition>
    </mc:Choice>
    <mc:Fallback xmlns="">
      <p:transition spd="slow">
        <p:wipe dir="r"/>
        <p:sndAc>
          <p:stSnd>
            <p:snd r:embed="rId6" name="voltag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1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www.mobileye.com/he-il/files/2018/12/4333333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230334" y="501839"/>
            <a:ext cx="4364966" cy="83099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800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Guttman Stam" panose="02010401010101010101" pitchFamily="2" charset="-79"/>
                <a:cs typeface="Monotype Hadassah" pitchFamily="2" charset="-79"/>
              </a:rPr>
              <a:t>שאלון לחנוכה</a:t>
            </a:r>
            <a:endParaRPr lang="he-IL" sz="4800" dirty="0">
              <a:ln w="0"/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  <a:latin typeface="Guttman Stam" panose="02010401010101010101" pitchFamily="2" charset="-79"/>
              <a:cs typeface="Monotype Hadassah" pitchFamily="2" charset="-79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30311" y="1496346"/>
            <a:ext cx="5679963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400" dirty="0" smtClean="0">
                <a:solidFill>
                  <a:schemeClr val="accent2">
                    <a:lumMod val="50000"/>
                  </a:schemeClr>
                </a:solidFill>
                <a:latin typeface="Guttman-Aram" panose="02010401010101010101" pitchFamily="2" charset="-79"/>
                <a:cs typeface="Guttman-Aram" panose="02010401010101010101" pitchFamily="2" charset="-79"/>
              </a:rPr>
              <a:t>א. מדוע נקרא חנוכה?</a:t>
            </a:r>
            <a:endParaRPr lang="he-IL" sz="2400" dirty="0">
              <a:solidFill>
                <a:schemeClr val="accent2">
                  <a:lumMod val="50000"/>
                </a:schemeClr>
              </a:solidFill>
              <a:latin typeface="Guttman-Aram" panose="02010401010101010101" pitchFamily="2" charset="-79"/>
              <a:cs typeface="Guttman-Aram" panose="02010401010101010101" pitchFamily="2" charset="-79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190750" y="2285031"/>
            <a:ext cx="3790403" cy="523220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r>
              <a:rPr lang="he-IL" dirty="0" smtClean="0"/>
              <a:t>  </a:t>
            </a:r>
            <a:r>
              <a:rPr lang="he-IL" sz="2800" dirty="0" smtClean="0">
                <a:latin typeface="Guttman-Aram" panose="02010401010101010101" pitchFamily="2" charset="-79"/>
                <a:cs typeface="Guttman-Aram" panose="02010401010101010101" pitchFamily="2" charset="-79"/>
              </a:rPr>
              <a:t>1   חנו  כ"ה!</a:t>
            </a:r>
            <a:endParaRPr lang="he-IL" sz="2800" dirty="0">
              <a:latin typeface="Guttman-Aram" panose="02010401010101010101" pitchFamily="2" charset="-79"/>
              <a:cs typeface="Guttman-Aram" panose="02010401010101010101" pitchFamily="2" charset="-79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190750" y="2806912"/>
            <a:ext cx="3790403" cy="523220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r>
              <a:rPr lang="he-IL" sz="2800" dirty="0" smtClean="0">
                <a:latin typeface="Guttman-Aram" panose="02010401010101010101" pitchFamily="2" charset="-79"/>
                <a:cs typeface="Guttman-Aram" panose="02010401010101010101" pitchFamily="2" charset="-79"/>
              </a:rPr>
              <a:t> 2   חנוכת המזבח!</a:t>
            </a:r>
            <a:endParaRPr lang="he-IL" sz="2800" dirty="0">
              <a:latin typeface="Guttman-Aram" panose="02010401010101010101" pitchFamily="2" charset="-79"/>
              <a:cs typeface="Guttman-Aram" panose="02010401010101010101" pitchFamily="2" charset="-79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190750" y="3330132"/>
            <a:ext cx="3790403" cy="523220"/>
          </a:xfrm>
          <a:prstGeom prst="rect">
            <a:avLst/>
          </a:prstGeom>
          <a:solidFill>
            <a:srgbClr val="FF0000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r>
              <a:rPr lang="he-IL" sz="2800" dirty="0" smtClean="0">
                <a:latin typeface="Guttman-Aram" panose="02010401010101010101" pitchFamily="2" charset="-79"/>
                <a:cs typeface="Guttman-Aram" panose="02010401010101010101" pitchFamily="2" charset="-79"/>
              </a:rPr>
              <a:t> 3   כל התשובות נכונות!</a:t>
            </a:r>
            <a:endParaRPr lang="he-IL" sz="2800" dirty="0">
              <a:latin typeface="Guttman-Aram" panose="02010401010101010101" pitchFamily="2" charset="-79"/>
              <a:cs typeface="Guttman-Aram" panose="02010401010101010101" pitchFamily="2" charset="-79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30310" y="494881"/>
            <a:ext cx="900023" cy="769441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pPr algn="ctr"/>
            <a:r>
              <a:rPr lang="he-IL" sz="4400" b="1" dirty="0" smtClean="0">
                <a:solidFill>
                  <a:srgbClr val="FFFF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10</a:t>
            </a:r>
            <a:endParaRPr lang="he-IL" sz="4400" b="1" dirty="0">
              <a:solidFill>
                <a:srgbClr val="FFFF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10" name="1 (4)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330311" y="4682842"/>
            <a:ext cx="2957999" cy="15591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23585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0" tmFilter="0, 0; .2, .5; .8, .5; 1, 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2500" autoRev="1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21" presetClass="entr" presetSubtype="1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7000"/>
                            </p:stCondLst>
                            <p:childTnLst>
                              <p:par>
                                <p:cTn id="1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7" name="coi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7500"/>
                            </p:stCondLst>
                            <p:childTnLst>
                              <p:par>
                                <p:cTn id="20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000"/>
                            </p:stCondLst>
                            <p:childTnLst>
                              <p:par>
                                <p:cTn id="2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4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3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3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7" name="coi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4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4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4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4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8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47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video>
              <p:cMediaNode vol="80000">
                <p:cTn id="48" fill="hold" display="0">
                  <p:stCondLst>
                    <p:cond delay="indefinite"/>
                  </p:stCondLst>
                </p:cTn>
                <p:tgtEl>
                  <p:spTgt spid="10"/>
                </p:tgtEl>
              </p:cMediaNode>
            </p:video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www.mobileye.com/he-il/files/2018/12/4333333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916009" y="464104"/>
            <a:ext cx="4364966" cy="83099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800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Guttman Stam" panose="02010401010101010101" pitchFamily="2" charset="-79"/>
                <a:cs typeface="Monotype Hadassah" pitchFamily="2" charset="-79"/>
              </a:rPr>
              <a:t>תשובה</a:t>
            </a:r>
            <a:endParaRPr lang="he-IL" sz="4800" dirty="0">
              <a:ln w="0"/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  <a:latin typeface="Guttman Stam" panose="02010401010101010101" pitchFamily="2" charset="-79"/>
              <a:cs typeface="Monotype Hadassah" pitchFamily="2" charset="-79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550953" y="1759205"/>
            <a:ext cx="3095078" cy="523220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pPr algn="ctr"/>
            <a:r>
              <a:rPr lang="he-IL" sz="2800" dirty="0">
                <a:latin typeface="Guttman-Aram" panose="02010401010101010101" pitchFamily="2" charset="-79"/>
                <a:cs typeface="Guttman-Aram" panose="02010401010101010101" pitchFamily="2" charset="-79"/>
              </a:rPr>
              <a:t> </a:t>
            </a:r>
            <a:r>
              <a:rPr lang="he-IL" sz="2800" dirty="0" smtClean="0">
                <a:latin typeface="Guttman-Aram" panose="02010401010101010101" pitchFamily="2" charset="-79"/>
                <a:cs typeface="Guttman-Aram" panose="02010401010101010101" pitchFamily="2" charset="-79"/>
              </a:rPr>
              <a:t>1. חנו כ"ה!</a:t>
            </a:r>
            <a:endParaRPr lang="he-IL" sz="2800" dirty="0">
              <a:latin typeface="Guttman-Aram" panose="02010401010101010101" pitchFamily="2" charset="-79"/>
              <a:cs typeface="Guttman-Aram" panose="02010401010101010101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20825682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wipe dir="r"/>
        <p:sndAc>
          <p:stSnd>
            <p:snd r:embed="rId3" name="voltage.wav"/>
          </p:stSnd>
        </p:sndAc>
      </p:transition>
    </mc:Choice>
    <mc:Fallback xmlns="">
      <p:transition spd="slow">
        <p:wipe dir="r"/>
        <p:sndAc>
          <p:stSnd>
            <p:snd r:embed="rId6" name="voltag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1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www.mobileye.com/he-il/files/2018/12/4333333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230334" y="501839"/>
            <a:ext cx="4364966" cy="83099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800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Guttman Stam" panose="02010401010101010101" pitchFamily="2" charset="-79"/>
                <a:cs typeface="Monotype Hadassah" pitchFamily="2" charset="-79"/>
              </a:rPr>
              <a:t>שאלון לחנוכה</a:t>
            </a:r>
            <a:endParaRPr lang="he-IL" sz="4800" dirty="0">
              <a:ln w="0"/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  <a:latin typeface="Guttman Stam" panose="02010401010101010101" pitchFamily="2" charset="-79"/>
              <a:cs typeface="Monotype Hadassah" pitchFamily="2" charset="-79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30311" y="1496346"/>
            <a:ext cx="5679963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400" dirty="0" smtClean="0">
                <a:solidFill>
                  <a:schemeClr val="accent2">
                    <a:lumMod val="50000"/>
                  </a:schemeClr>
                </a:solidFill>
                <a:latin typeface="Guttman-Aram" panose="02010401010101010101" pitchFamily="2" charset="-79"/>
                <a:cs typeface="Guttman-Aram" panose="02010401010101010101" pitchFamily="2" charset="-79"/>
              </a:rPr>
              <a:t>א. מה מדליקים קודם בערב שבת?</a:t>
            </a:r>
            <a:endParaRPr lang="he-IL" sz="2400" dirty="0">
              <a:solidFill>
                <a:schemeClr val="accent2">
                  <a:lumMod val="50000"/>
                </a:schemeClr>
              </a:solidFill>
              <a:latin typeface="Guttman-Aram" panose="02010401010101010101" pitchFamily="2" charset="-79"/>
              <a:cs typeface="Guttman-Aram" panose="02010401010101010101" pitchFamily="2" charset="-79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190750" y="2285031"/>
            <a:ext cx="3790403" cy="523220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r>
              <a:rPr lang="he-IL" dirty="0" smtClean="0"/>
              <a:t>  </a:t>
            </a:r>
            <a:r>
              <a:rPr lang="he-IL" sz="2800" dirty="0" smtClean="0">
                <a:latin typeface="Guttman-Aram" panose="02010401010101010101" pitchFamily="2" charset="-79"/>
                <a:cs typeface="Guttman-Aram" panose="02010401010101010101" pitchFamily="2" charset="-79"/>
              </a:rPr>
              <a:t>1   נר חנוכה!</a:t>
            </a:r>
            <a:endParaRPr lang="he-IL" sz="2800" dirty="0">
              <a:latin typeface="Guttman-Aram" panose="02010401010101010101" pitchFamily="2" charset="-79"/>
              <a:cs typeface="Guttman-Aram" panose="02010401010101010101" pitchFamily="2" charset="-79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190750" y="2806912"/>
            <a:ext cx="3790403" cy="523220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r>
              <a:rPr lang="he-IL" sz="2800" dirty="0" smtClean="0">
                <a:latin typeface="Guttman-Aram" panose="02010401010101010101" pitchFamily="2" charset="-79"/>
                <a:cs typeface="Guttman-Aram" panose="02010401010101010101" pitchFamily="2" charset="-79"/>
              </a:rPr>
              <a:t> 2   נר שבת!</a:t>
            </a:r>
            <a:endParaRPr lang="he-IL" sz="2800" dirty="0">
              <a:latin typeface="Guttman-Aram" panose="02010401010101010101" pitchFamily="2" charset="-79"/>
              <a:cs typeface="Guttman-Aram" panose="02010401010101010101" pitchFamily="2" charset="-79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190750" y="3330132"/>
            <a:ext cx="3790403" cy="523220"/>
          </a:xfrm>
          <a:prstGeom prst="rect">
            <a:avLst/>
          </a:prstGeom>
          <a:solidFill>
            <a:srgbClr val="FF0000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r>
              <a:rPr lang="he-IL" sz="2800" dirty="0" smtClean="0">
                <a:latin typeface="Guttman-Aram" panose="02010401010101010101" pitchFamily="2" charset="-79"/>
                <a:cs typeface="Guttman-Aram" panose="02010401010101010101" pitchFamily="2" charset="-79"/>
              </a:rPr>
              <a:t> 3   אין </a:t>
            </a:r>
            <a:r>
              <a:rPr lang="he-IL" sz="2800" dirty="0" err="1" smtClean="0">
                <a:latin typeface="Guttman-Aram" panose="02010401010101010101" pitchFamily="2" charset="-79"/>
                <a:cs typeface="Guttman-Aram" panose="02010401010101010101" pitchFamily="2" charset="-79"/>
              </a:rPr>
              <a:t>מדליקין</a:t>
            </a:r>
            <a:r>
              <a:rPr lang="he-IL" sz="2800" dirty="0" smtClean="0">
                <a:latin typeface="Guttman-Aram" panose="02010401010101010101" pitchFamily="2" charset="-79"/>
                <a:cs typeface="Guttman-Aram" panose="02010401010101010101" pitchFamily="2" charset="-79"/>
              </a:rPr>
              <a:t> בו נ"ח!</a:t>
            </a:r>
            <a:endParaRPr lang="he-IL" sz="2800" dirty="0">
              <a:latin typeface="Guttman-Aram" panose="02010401010101010101" pitchFamily="2" charset="-79"/>
              <a:cs typeface="Guttman-Aram" panose="02010401010101010101" pitchFamily="2" charset="-79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30310" y="494881"/>
            <a:ext cx="900023" cy="769441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pPr algn="ctr"/>
            <a:r>
              <a:rPr lang="he-IL" sz="4400" b="1" dirty="0" smtClean="0">
                <a:solidFill>
                  <a:srgbClr val="FFFF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11</a:t>
            </a:r>
            <a:endParaRPr lang="he-IL" sz="4400" b="1" dirty="0">
              <a:solidFill>
                <a:srgbClr val="FFFF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10" name="1 (4)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330311" y="4682842"/>
            <a:ext cx="2957999" cy="15591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25689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0" tmFilter="0, 0; .2, .5; .8, .5; 1, 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2500" autoRev="1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21" presetClass="entr" presetSubtype="1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7000"/>
                            </p:stCondLst>
                            <p:childTnLst>
                              <p:par>
                                <p:cTn id="1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7" name="coi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7500"/>
                            </p:stCondLst>
                            <p:childTnLst>
                              <p:par>
                                <p:cTn id="20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000"/>
                            </p:stCondLst>
                            <p:childTnLst>
                              <p:par>
                                <p:cTn id="2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4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3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3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7" name="coi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4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4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4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4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8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47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video>
              <p:cMediaNode vol="80000">
                <p:cTn id="48" fill="hold" display="0">
                  <p:stCondLst>
                    <p:cond delay="indefinite"/>
                  </p:stCondLst>
                </p:cTn>
                <p:tgtEl>
                  <p:spTgt spid="10"/>
                </p:tgtEl>
              </p:cMediaNode>
            </p:video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www.mobileye.com/he-il/files/2018/12/4333333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916009" y="464104"/>
            <a:ext cx="4364966" cy="83099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800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Guttman Stam" panose="02010401010101010101" pitchFamily="2" charset="-79"/>
                <a:cs typeface="Monotype Hadassah" pitchFamily="2" charset="-79"/>
              </a:rPr>
              <a:t>תשובה</a:t>
            </a:r>
            <a:endParaRPr lang="he-IL" sz="4800" dirty="0">
              <a:ln w="0"/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  <a:latin typeface="Guttman Stam" panose="02010401010101010101" pitchFamily="2" charset="-79"/>
              <a:cs typeface="Monotype Hadassah" pitchFamily="2" charset="-79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550953" y="1759205"/>
            <a:ext cx="3095078" cy="523220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pPr algn="ctr"/>
            <a:r>
              <a:rPr lang="he-IL" sz="2800" dirty="0">
                <a:latin typeface="Guttman-Aram" panose="02010401010101010101" pitchFamily="2" charset="-79"/>
                <a:cs typeface="Guttman-Aram" panose="02010401010101010101" pitchFamily="2" charset="-79"/>
              </a:rPr>
              <a:t> </a:t>
            </a:r>
            <a:r>
              <a:rPr lang="he-IL" sz="2800" dirty="0" smtClean="0">
                <a:latin typeface="Guttman-Aram" panose="02010401010101010101" pitchFamily="2" charset="-79"/>
                <a:cs typeface="Guttman-Aram" panose="02010401010101010101" pitchFamily="2" charset="-79"/>
              </a:rPr>
              <a:t>1. נר חנוכה!</a:t>
            </a:r>
            <a:endParaRPr lang="he-IL" sz="2800" dirty="0">
              <a:latin typeface="Guttman-Aram" panose="02010401010101010101" pitchFamily="2" charset="-79"/>
              <a:cs typeface="Guttman-Aram" panose="02010401010101010101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3131394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wipe dir="r"/>
        <p:sndAc>
          <p:stSnd>
            <p:snd r:embed="rId3" name="voltage.wav"/>
          </p:stSnd>
        </p:sndAc>
      </p:transition>
    </mc:Choice>
    <mc:Fallback xmlns="">
      <p:transition spd="slow">
        <p:wipe dir="r"/>
        <p:sndAc>
          <p:stSnd>
            <p:snd r:embed="rId6" name="voltag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1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www.mobileye.com/he-il/files/2018/12/4333333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230334" y="501839"/>
            <a:ext cx="4364966" cy="83099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800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Guttman Stam" panose="02010401010101010101" pitchFamily="2" charset="-79"/>
                <a:cs typeface="Monotype Hadassah" pitchFamily="2" charset="-79"/>
              </a:rPr>
              <a:t>שאלון לחנוכה</a:t>
            </a:r>
            <a:endParaRPr lang="he-IL" sz="4800" dirty="0">
              <a:ln w="0"/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  <a:latin typeface="Guttman Stam" panose="02010401010101010101" pitchFamily="2" charset="-79"/>
              <a:cs typeface="Monotype Hadassah" pitchFamily="2" charset="-79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" y="1332836"/>
            <a:ext cx="5595300" cy="707886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000" dirty="0" smtClean="0">
                <a:solidFill>
                  <a:schemeClr val="accent2">
                    <a:lumMod val="50000"/>
                  </a:schemeClr>
                </a:solidFill>
                <a:latin typeface="Guttman-Aram" panose="02010401010101010101" pitchFamily="2" charset="-79"/>
                <a:cs typeface="Guttman-Aram" panose="02010401010101010101" pitchFamily="2" charset="-79"/>
              </a:rPr>
              <a:t>א. כשיש לו כסף לדבר אחד, או נר חנוכה </a:t>
            </a:r>
          </a:p>
          <a:p>
            <a:r>
              <a:rPr lang="he-IL" sz="2000" dirty="0" smtClean="0">
                <a:solidFill>
                  <a:schemeClr val="accent2">
                    <a:lumMod val="50000"/>
                  </a:schemeClr>
                </a:solidFill>
                <a:latin typeface="Guttman-Aram" panose="02010401010101010101" pitchFamily="2" charset="-79"/>
                <a:cs typeface="Guttman-Aram" panose="02010401010101010101" pitchFamily="2" charset="-79"/>
              </a:rPr>
              <a:t>או נר שבת?</a:t>
            </a:r>
            <a:endParaRPr lang="he-IL" sz="2000" dirty="0">
              <a:solidFill>
                <a:schemeClr val="accent2">
                  <a:lumMod val="50000"/>
                </a:schemeClr>
              </a:solidFill>
              <a:latin typeface="Guttman-Aram" panose="02010401010101010101" pitchFamily="2" charset="-79"/>
              <a:cs typeface="Guttman-Aram" panose="02010401010101010101" pitchFamily="2" charset="-79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190750" y="2285031"/>
            <a:ext cx="3790403" cy="523220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r>
              <a:rPr lang="he-IL" dirty="0" smtClean="0"/>
              <a:t>  </a:t>
            </a:r>
            <a:r>
              <a:rPr lang="he-IL" sz="2800" dirty="0" smtClean="0">
                <a:latin typeface="Guttman-Aram" panose="02010401010101010101" pitchFamily="2" charset="-79"/>
                <a:cs typeface="Guttman-Aram" panose="02010401010101010101" pitchFamily="2" charset="-79"/>
              </a:rPr>
              <a:t>1   נר חנוכה!</a:t>
            </a:r>
            <a:endParaRPr lang="he-IL" sz="2800" dirty="0">
              <a:latin typeface="Guttman-Aram" panose="02010401010101010101" pitchFamily="2" charset="-79"/>
              <a:cs typeface="Guttman-Aram" panose="02010401010101010101" pitchFamily="2" charset="-79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190750" y="2806912"/>
            <a:ext cx="3790403" cy="523220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r>
              <a:rPr lang="he-IL" sz="2800" dirty="0" smtClean="0">
                <a:latin typeface="Guttman-Aram" panose="02010401010101010101" pitchFamily="2" charset="-79"/>
                <a:cs typeface="Guttman-Aram" panose="02010401010101010101" pitchFamily="2" charset="-79"/>
              </a:rPr>
              <a:t> 2   נר שבת!</a:t>
            </a:r>
            <a:endParaRPr lang="he-IL" sz="2800" dirty="0">
              <a:latin typeface="Guttman-Aram" panose="02010401010101010101" pitchFamily="2" charset="-79"/>
              <a:cs typeface="Guttman-Aram" panose="02010401010101010101" pitchFamily="2" charset="-79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190750" y="3330132"/>
            <a:ext cx="3790403" cy="523220"/>
          </a:xfrm>
          <a:prstGeom prst="rect">
            <a:avLst/>
          </a:prstGeom>
          <a:solidFill>
            <a:srgbClr val="FF0000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r>
              <a:rPr lang="he-IL" sz="2800" dirty="0" smtClean="0">
                <a:latin typeface="Guttman-Aram" panose="02010401010101010101" pitchFamily="2" charset="-79"/>
                <a:cs typeface="Guttman-Aram" panose="02010401010101010101" pitchFamily="2" charset="-79"/>
              </a:rPr>
              <a:t> 3   חייבים בשניהם!</a:t>
            </a:r>
            <a:endParaRPr lang="he-IL" sz="2800" dirty="0">
              <a:latin typeface="Guttman-Aram" panose="02010401010101010101" pitchFamily="2" charset="-79"/>
              <a:cs typeface="Guttman-Aram" panose="02010401010101010101" pitchFamily="2" charset="-79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30310" y="494881"/>
            <a:ext cx="900023" cy="769441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pPr algn="ctr"/>
            <a:r>
              <a:rPr lang="he-IL" sz="4400" b="1" dirty="0" smtClean="0">
                <a:solidFill>
                  <a:srgbClr val="FFFF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12</a:t>
            </a:r>
            <a:endParaRPr lang="he-IL" sz="4400" b="1" dirty="0">
              <a:solidFill>
                <a:srgbClr val="FFFF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10" name="1 (4)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330311" y="4682842"/>
            <a:ext cx="2957999" cy="15591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96843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0" tmFilter="0, 0; .2, .5; .8, .5; 1, 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2500" autoRev="1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21" presetClass="entr" presetSubtype="1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7000"/>
                            </p:stCondLst>
                            <p:childTnLst>
                              <p:par>
                                <p:cTn id="16" presetID="21" presetClass="entr" presetSubtype="1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8" dur="2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9000"/>
                            </p:stCondLst>
                            <p:childTnLst>
                              <p:par>
                                <p:cTn id="2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7" name="coi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9500"/>
                            </p:stCondLst>
                            <p:childTnLst>
                              <p:par>
                                <p:cTn id="24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0000"/>
                            </p:stCondLst>
                            <p:childTnLst>
                              <p:par>
                                <p:cTn id="2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4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3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3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3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7" name="coi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39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0" fill="hold">
                      <p:stCondLst>
                        <p:cond delay="0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4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4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4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4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4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8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51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video>
              <p:cMediaNode vol="80000">
                <p:cTn id="52" fill="hold" display="0">
                  <p:stCondLst>
                    <p:cond delay="indefinite"/>
                  </p:stCondLst>
                </p:cTn>
                <p:tgtEl>
                  <p:spTgt spid="10"/>
                </p:tgtEl>
              </p:cMediaNode>
            </p:video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www.mobileye.com/he-il/files/2018/12/4333333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916009" y="464104"/>
            <a:ext cx="4364966" cy="83099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800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Guttman Stam" panose="02010401010101010101" pitchFamily="2" charset="-79"/>
                <a:cs typeface="Monotype Hadassah" pitchFamily="2" charset="-79"/>
              </a:rPr>
              <a:t>תשובה</a:t>
            </a:r>
            <a:endParaRPr lang="he-IL" sz="4800" dirty="0">
              <a:ln w="0"/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  <a:latin typeface="Guttman Stam" panose="02010401010101010101" pitchFamily="2" charset="-79"/>
              <a:cs typeface="Monotype Hadassah" pitchFamily="2" charset="-79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550953" y="1759205"/>
            <a:ext cx="3095078" cy="523220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pPr algn="ctr"/>
            <a:r>
              <a:rPr lang="he-IL" sz="2800" dirty="0">
                <a:latin typeface="Guttman-Aram" panose="02010401010101010101" pitchFamily="2" charset="-79"/>
                <a:cs typeface="Guttman-Aram" panose="02010401010101010101" pitchFamily="2" charset="-79"/>
              </a:rPr>
              <a:t> </a:t>
            </a:r>
            <a:r>
              <a:rPr lang="he-IL" sz="2800" dirty="0" smtClean="0">
                <a:latin typeface="Guttman-Aram" panose="02010401010101010101" pitchFamily="2" charset="-79"/>
                <a:cs typeface="Guttman-Aram" panose="02010401010101010101" pitchFamily="2" charset="-79"/>
              </a:rPr>
              <a:t>2. נר שבת!</a:t>
            </a:r>
            <a:endParaRPr lang="he-IL" sz="2800" dirty="0">
              <a:latin typeface="Guttman-Aram" panose="02010401010101010101" pitchFamily="2" charset="-79"/>
              <a:cs typeface="Guttman-Aram" panose="02010401010101010101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8835617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wipe dir="r"/>
        <p:sndAc>
          <p:stSnd>
            <p:snd r:embed="rId3" name="voltage.wav"/>
          </p:stSnd>
        </p:sndAc>
      </p:transition>
    </mc:Choice>
    <mc:Fallback xmlns="">
      <p:transition spd="slow">
        <p:wipe dir="r"/>
        <p:sndAc>
          <p:stSnd>
            <p:snd r:embed="rId6" name="voltag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1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www.mobileye.com/he-il/files/2018/12/4333333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230334" y="501839"/>
            <a:ext cx="4364966" cy="83099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800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Guttman Stam" panose="02010401010101010101" pitchFamily="2" charset="-79"/>
                <a:cs typeface="Monotype Hadassah" pitchFamily="2" charset="-79"/>
              </a:rPr>
              <a:t>שאלון לחנוכה</a:t>
            </a:r>
            <a:endParaRPr lang="he-IL" sz="4800" dirty="0">
              <a:ln w="0"/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  <a:latin typeface="Guttman Stam" panose="02010401010101010101" pitchFamily="2" charset="-79"/>
              <a:cs typeface="Monotype Hadassah" pitchFamily="2" charset="-79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" y="1332836"/>
            <a:ext cx="5595300" cy="40011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000" dirty="0" smtClean="0">
                <a:solidFill>
                  <a:schemeClr val="accent2">
                    <a:lumMod val="50000"/>
                  </a:schemeClr>
                </a:solidFill>
                <a:latin typeface="Guttman-Aram" panose="02010401010101010101" pitchFamily="2" charset="-79"/>
                <a:cs typeface="Guttman-Aram" panose="02010401010101010101" pitchFamily="2" charset="-79"/>
              </a:rPr>
              <a:t>א. למה אוכלים סופגניות?</a:t>
            </a:r>
            <a:endParaRPr lang="he-IL" sz="2000" dirty="0">
              <a:solidFill>
                <a:schemeClr val="accent2">
                  <a:lumMod val="50000"/>
                </a:schemeClr>
              </a:solidFill>
              <a:latin typeface="Guttman-Aram" panose="02010401010101010101" pitchFamily="2" charset="-79"/>
              <a:cs typeface="Guttman-Aram" panose="02010401010101010101" pitchFamily="2" charset="-79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190750" y="2285031"/>
            <a:ext cx="3790403" cy="523220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r>
              <a:rPr lang="he-IL" dirty="0" smtClean="0"/>
              <a:t>  </a:t>
            </a:r>
            <a:r>
              <a:rPr lang="he-IL" sz="2800" dirty="0" smtClean="0">
                <a:latin typeface="Guttman-Aram" panose="02010401010101010101" pitchFamily="2" charset="-79"/>
                <a:cs typeface="Guttman-Aram" panose="02010401010101010101" pitchFamily="2" charset="-79"/>
              </a:rPr>
              <a:t>1   כדי להשמין!</a:t>
            </a:r>
            <a:endParaRPr lang="he-IL" sz="2800" dirty="0">
              <a:latin typeface="Guttman-Aram" panose="02010401010101010101" pitchFamily="2" charset="-79"/>
              <a:cs typeface="Guttman-Aram" panose="02010401010101010101" pitchFamily="2" charset="-79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190750" y="2806912"/>
            <a:ext cx="3790403" cy="523220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r>
              <a:rPr lang="he-IL" sz="2800" dirty="0" smtClean="0">
                <a:latin typeface="Guttman-Aram" panose="02010401010101010101" pitchFamily="2" charset="-79"/>
                <a:cs typeface="Guttman-Aram" panose="02010401010101010101" pitchFamily="2" charset="-79"/>
              </a:rPr>
              <a:t> 2   בשביל החגיגה!</a:t>
            </a:r>
            <a:endParaRPr lang="he-IL" sz="2800" dirty="0">
              <a:latin typeface="Guttman-Aram" panose="02010401010101010101" pitchFamily="2" charset="-79"/>
              <a:cs typeface="Guttman-Aram" panose="02010401010101010101" pitchFamily="2" charset="-79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190750" y="3330132"/>
            <a:ext cx="3790403" cy="523220"/>
          </a:xfrm>
          <a:prstGeom prst="rect">
            <a:avLst/>
          </a:prstGeom>
          <a:solidFill>
            <a:srgbClr val="FF0000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r>
              <a:rPr lang="he-IL" sz="2800" dirty="0" smtClean="0">
                <a:latin typeface="Guttman-Aram" panose="02010401010101010101" pitchFamily="2" charset="-79"/>
                <a:cs typeface="Guttman-Aram" panose="02010401010101010101" pitchFamily="2" charset="-79"/>
              </a:rPr>
              <a:t> 3   זכר נס השמן, ויהודית!</a:t>
            </a:r>
            <a:endParaRPr lang="he-IL" sz="2800" dirty="0">
              <a:latin typeface="Guttman-Aram" panose="02010401010101010101" pitchFamily="2" charset="-79"/>
              <a:cs typeface="Guttman-Aram" panose="02010401010101010101" pitchFamily="2" charset="-79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30310" y="494881"/>
            <a:ext cx="900023" cy="769441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pPr algn="ctr"/>
            <a:r>
              <a:rPr lang="he-IL" sz="4400" b="1" dirty="0" smtClean="0">
                <a:solidFill>
                  <a:srgbClr val="FFFF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13</a:t>
            </a:r>
            <a:endParaRPr lang="he-IL" sz="4400" b="1" dirty="0">
              <a:solidFill>
                <a:srgbClr val="FFFF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10" name="1 (4)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330311" y="4682842"/>
            <a:ext cx="2957999" cy="15591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67012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0" tmFilter="0, 0; .2, .5; .8, .5; 1, 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2500" autoRev="1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21" presetClass="entr" presetSubtype="1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7000"/>
                            </p:stCondLst>
                            <p:childTnLst>
                              <p:par>
                                <p:cTn id="1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7" name="coi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7500"/>
                            </p:stCondLst>
                            <p:childTnLst>
                              <p:par>
                                <p:cTn id="20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000"/>
                            </p:stCondLst>
                            <p:childTnLst>
                              <p:par>
                                <p:cTn id="2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4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3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3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7" name="coi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4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4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4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4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8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47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video>
              <p:cMediaNode vol="80000">
                <p:cTn id="48" fill="hold" display="0">
                  <p:stCondLst>
                    <p:cond delay="indefinite"/>
                  </p:stCondLst>
                </p:cTn>
                <p:tgtEl>
                  <p:spTgt spid="10"/>
                </p:tgtEl>
              </p:cMediaNode>
            </p:video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www.mobileye.com/he-il/files/2018/12/4333333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916009" y="464104"/>
            <a:ext cx="4364966" cy="83099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800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Guttman Stam" panose="02010401010101010101" pitchFamily="2" charset="-79"/>
                <a:cs typeface="Monotype Hadassah" pitchFamily="2" charset="-79"/>
              </a:rPr>
              <a:t>תשובה</a:t>
            </a:r>
            <a:endParaRPr lang="he-IL" sz="4800" dirty="0">
              <a:ln w="0"/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  <a:latin typeface="Guttman Stam" panose="02010401010101010101" pitchFamily="2" charset="-79"/>
              <a:cs typeface="Monotype Hadassah" pitchFamily="2" charset="-79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550953" y="1759205"/>
            <a:ext cx="3095078" cy="954107"/>
          </a:xfrm>
          <a:prstGeom prst="rect">
            <a:avLst/>
          </a:prstGeom>
          <a:solidFill>
            <a:srgbClr val="FF0000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pPr algn="ctr"/>
            <a:r>
              <a:rPr lang="he-IL" sz="2800" dirty="0">
                <a:latin typeface="Guttman-Aram" panose="02010401010101010101" pitchFamily="2" charset="-79"/>
                <a:cs typeface="Guttman-Aram" panose="02010401010101010101" pitchFamily="2" charset="-79"/>
              </a:rPr>
              <a:t> </a:t>
            </a:r>
            <a:r>
              <a:rPr lang="he-IL" sz="2800" dirty="0" smtClean="0">
                <a:latin typeface="Guttman-Aram" panose="02010401010101010101" pitchFamily="2" charset="-79"/>
                <a:cs typeface="Guttman-Aram" panose="02010401010101010101" pitchFamily="2" charset="-79"/>
              </a:rPr>
              <a:t>3. זכר נס שמן, ויהודית!</a:t>
            </a:r>
            <a:endParaRPr lang="he-IL" sz="2800" dirty="0">
              <a:latin typeface="Guttman-Aram" panose="02010401010101010101" pitchFamily="2" charset="-79"/>
              <a:cs typeface="Guttman-Aram" panose="02010401010101010101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13142204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wipe dir="r"/>
        <p:sndAc>
          <p:stSnd>
            <p:snd r:embed="rId3" name="voltage.wav"/>
          </p:stSnd>
        </p:sndAc>
      </p:transition>
    </mc:Choice>
    <mc:Fallback xmlns="">
      <p:transition spd="slow">
        <p:wipe dir="r"/>
        <p:sndAc>
          <p:stSnd>
            <p:snd r:embed="rId6" name="voltag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1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www.mobileye.com/he-il/files/2018/12/4333333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230334" y="501839"/>
            <a:ext cx="4364966" cy="83099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800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Guttman Stam" panose="02010401010101010101" pitchFamily="2" charset="-79"/>
                <a:cs typeface="Monotype Hadassah" pitchFamily="2" charset="-79"/>
              </a:rPr>
              <a:t>שאלון לחנוכה</a:t>
            </a:r>
            <a:endParaRPr lang="he-IL" sz="4800" dirty="0">
              <a:ln w="0"/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  <a:latin typeface="Guttman Stam" panose="02010401010101010101" pitchFamily="2" charset="-79"/>
              <a:cs typeface="Monotype Hadassah" pitchFamily="2" charset="-79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" y="1332836"/>
            <a:ext cx="5595300" cy="40011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000" dirty="0" smtClean="0">
                <a:solidFill>
                  <a:schemeClr val="accent2">
                    <a:lumMod val="50000"/>
                  </a:schemeClr>
                </a:solidFill>
                <a:latin typeface="Guttman-Aram" panose="02010401010101010101" pitchFamily="2" charset="-79"/>
                <a:cs typeface="Guttman-Aram" panose="02010401010101010101" pitchFamily="2" charset="-79"/>
              </a:rPr>
              <a:t>א. כמה נרות מדליקים במשך כל החנוכה?</a:t>
            </a:r>
            <a:endParaRPr lang="he-IL" sz="2000" dirty="0">
              <a:solidFill>
                <a:schemeClr val="accent2">
                  <a:lumMod val="50000"/>
                </a:schemeClr>
              </a:solidFill>
              <a:latin typeface="Guttman-Aram" panose="02010401010101010101" pitchFamily="2" charset="-79"/>
              <a:cs typeface="Guttman-Aram" panose="02010401010101010101" pitchFamily="2" charset="-79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190750" y="2285031"/>
            <a:ext cx="3790403" cy="523220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r>
              <a:rPr lang="he-IL" dirty="0" smtClean="0"/>
              <a:t>  </a:t>
            </a:r>
            <a:r>
              <a:rPr lang="he-IL" sz="2800" dirty="0" smtClean="0">
                <a:latin typeface="Guttman-Aram" panose="02010401010101010101" pitchFamily="2" charset="-79"/>
                <a:cs typeface="Guttman-Aram" panose="02010401010101010101" pitchFamily="2" charset="-79"/>
              </a:rPr>
              <a:t>1   ל"ו!</a:t>
            </a:r>
            <a:endParaRPr lang="he-IL" sz="2800" dirty="0">
              <a:latin typeface="Guttman-Aram" panose="02010401010101010101" pitchFamily="2" charset="-79"/>
              <a:cs typeface="Guttman-Aram" panose="02010401010101010101" pitchFamily="2" charset="-79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190750" y="2806912"/>
            <a:ext cx="3790403" cy="523220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r>
              <a:rPr lang="he-IL" sz="2800" dirty="0" smtClean="0">
                <a:latin typeface="Guttman-Aram" panose="02010401010101010101" pitchFamily="2" charset="-79"/>
                <a:cs typeface="Guttman-Aram" panose="02010401010101010101" pitchFamily="2" charset="-79"/>
              </a:rPr>
              <a:t> 2   מ"ד!</a:t>
            </a:r>
            <a:endParaRPr lang="he-IL" sz="2800" dirty="0">
              <a:latin typeface="Guttman-Aram" panose="02010401010101010101" pitchFamily="2" charset="-79"/>
              <a:cs typeface="Guttman-Aram" panose="02010401010101010101" pitchFamily="2" charset="-79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190750" y="3330132"/>
            <a:ext cx="3790403" cy="523220"/>
          </a:xfrm>
          <a:prstGeom prst="rect">
            <a:avLst/>
          </a:prstGeom>
          <a:solidFill>
            <a:srgbClr val="FF0000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r>
              <a:rPr lang="he-IL" sz="2800" dirty="0" smtClean="0">
                <a:latin typeface="Guttman-Aram" panose="02010401010101010101" pitchFamily="2" charset="-79"/>
                <a:cs typeface="Guttman-Aram" panose="02010401010101010101" pitchFamily="2" charset="-79"/>
              </a:rPr>
              <a:t> 3   ס"ה!</a:t>
            </a:r>
            <a:endParaRPr lang="he-IL" sz="2800" dirty="0">
              <a:latin typeface="Guttman-Aram" panose="02010401010101010101" pitchFamily="2" charset="-79"/>
              <a:cs typeface="Guttman-Aram" panose="02010401010101010101" pitchFamily="2" charset="-79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30310" y="494881"/>
            <a:ext cx="900023" cy="769441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pPr algn="ctr"/>
            <a:r>
              <a:rPr lang="he-IL" sz="4400" b="1" dirty="0" smtClean="0">
                <a:solidFill>
                  <a:srgbClr val="FFFF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14</a:t>
            </a:r>
            <a:endParaRPr lang="he-IL" sz="4400" b="1" dirty="0">
              <a:solidFill>
                <a:srgbClr val="FFFF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10" name="1 (4)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330311" y="4682842"/>
            <a:ext cx="2957999" cy="15591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42644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0" tmFilter="0, 0; .2, .5; .8, .5; 1, 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2500" autoRev="1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21" presetClass="entr" presetSubtype="1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7000"/>
                            </p:stCondLst>
                            <p:childTnLst>
                              <p:par>
                                <p:cTn id="1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7" name="coi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7500"/>
                            </p:stCondLst>
                            <p:childTnLst>
                              <p:par>
                                <p:cTn id="20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000"/>
                            </p:stCondLst>
                            <p:childTnLst>
                              <p:par>
                                <p:cTn id="2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4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3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3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7" name="coi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4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4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4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4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8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47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video>
              <p:cMediaNode vol="80000">
                <p:cTn id="48" fill="hold" display="0">
                  <p:stCondLst>
                    <p:cond delay="indefinite"/>
                  </p:stCondLst>
                </p:cTn>
                <p:tgtEl>
                  <p:spTgt spid="10"/>
                </p:tgtEl>
              </p:cMediaNode>
            </p:video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www.mobileye.com/he-il/files/2018/12/4333333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916009" y="464104"/>
            <a:ext cx="4364966" cy="83099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800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Guttman Stam" panose="02010401010101010101" pitchFamily="2" charset="-79"/>
                <a:cs typeface="Monotype Hadassah" pitchFamily="2" charset="-79"/>
              </a:rPr>
              <a:t>תשובה</a:t>
            </a:r>
            <a:endParaRPr lang="he-IL" sz="4800" dirty="0">
              <a:ln w="0"/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  <a:latin typeface="Guttman Stam" panose="02010401010101010101" pitchFamily="2" charset="-79"/>
              <a:cs typeface="Monotype Hadassah" pitchFamily="2" charset="-79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550953" y="1759205"/>
            <a:ext cx="3095078" cy="523220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pPr algn="ctr"/>
            <a:r>
              <a:rPr lang="he-IL" sz="2800" dirty="0">
                <a:latin typeface="Guttman-Aram" panose="02010401010101010101" pitchFamily="2" charset="-79"/>
                <a:cs typeface="Guttman-Aram" panose="02010401010101010101" pitchFamily="2" charset="-79"/>
              </a:rPr>
              <a:t> </a:t>
            </a:r>
            <a:r>
              <a:rPr lang="he-IL" sz="2800" dirty="0" smtClean="0">
                <a:latin typeface="Guttman-Aram" panose="02010401010101010101" pitchFamily="2" charset="-79"/>
                <a:cs typeface="Guttman-Aram" panose="02010401010101010101" pitchFamily="2" charset="-79"/>
              </a:rPr>
              <a:t>2. מ"ד!</a:t>
            </a:r>
            <a:endParaRPr lang="he-IL" sz="2800" dirty="0">
              <a:latin typeface="Guttman-Aram" panose="02010401010101010101" pitchFamily="2" charset="-79"/>
              <a:cs typeface="Guttman-Aram" panose="02010401010101010101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33145855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wipe dir="r"/>
        <p:sndAc>
          <p:stSnd>
            <p:snd r:embed="rId3" name="voltage.wav"/>
          </p:stSnd>
        </p:sndAc>
      </p:transition>
    </mc:Choice>
    <mc:Fallback xmlns="">
      <p:transition spd="slow">
        <p:wipe dir="r"/>
        <p:sndAc>
          <p:stSnd>
            <p:snd r:embed="rId6" name="voltag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1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www.mobileye.com/he-il/files/2018/12/4333333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230334" y="501839"/>
            <a:ext cx="4364966" cy="83099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800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Guttman Stam" panose="02010401010101010101" pitchFamily="2" charset="-79"/>
                <a:cs typeface="Monotype Hadassah" pitchFamily="2" charset="-79"/>
              </a:rPr>
              <a:t>שאלון לחנוכה</a:t>
            </a:r>
            <a:endParaRPr lang="he-IL" sz="4800" dirty="0">
              <a:ln w="0"/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  <a:latin typeface="Guttman Stam" panose="02010401010101010101" pitchFamily="2" charset="-79"/>
              <a:cs typeface="Monotype Hadassah" pitchFamily="2" charset="-79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" y="1332836"/>
            <a:ext cx="5595300" cy="40011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000" dirty="0" smtClean="0">
                <a:solidFill>
                  <a:schemeClr val="accent2">
                    <a:lumMod val="50000"/>
                  </a:schemeClr>
                </a:solidFill>
                <a:latin typeface="Guttman-Aram" panose="02010401010101010101" pitchFamily="2" charset="-79"/>
                <a:cs typeface="Guttman-Aram" panose="02010401010101010101" pitchFamily="2" charset="-79"/>
              </a:rPr>
              <a:t>א. מה המחלוקת ב"ש וב"ה?</a:t>
            </a:r>
            <a:endParaRPr lang="he-IL" sz="2000" dirty="0">
              <a:solidFill>
                <a:schemeClr val="accent2">
                  <a:lumMod val="50000"/>
                </a:schemeClr>
              </a:solidFill>
              <a:latin typeface="Guttman-Aram" panose="02010401010101010101" pitchFamily="2" charset="-79"/>
              <a:cs typeface="Guttman-Aram" panose="02010401010101010101" pitchFamily="2" charset="-79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230333" y="2285031"/>
            <a:ext cx="4750821" cy="523220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r>
              <a:rPr lang="he-IL" dirty="0" smtClean="0"/>
              <a:t>  </a:t>
            </a:r>
            <a:r>
              <a:rPr lang="he-IL" sz="2800" dirty="0" smtClean="0">
                <a:latin typeface="Guttman-Aram" panose="02010401010101010101" pitchFamily="2" charset="-79"/>
                <a:cs typeface="Guttman-Aram" panose="02010401010101010101" pitchFamily="2" charset="-79"/>
              </a:rPr>
              <a:t>1   מה שיעור ההדלקה!</a:t>
            </a:r>
            <a:endParaRPr lang="he-IL" sz="2800" dirty="0">
              <a:latin typeface="Guttman-Aram" panose="02010401010101010101" pitchFamily="2" charset="-79"/>
              <a:cs typeface="Guttman-Aram" panose="02010401010101010101" pitchFamily="2" charset="-79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230334" y="2806912"/>
            <a:ext cx="4750819" cy="523220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r>
              <a:rPr lang="he-IL" sz="2800" dirty="0" smtClean="0">
                <a:latin typeface="Guttman-Aram" panose="02010401010101010101" pitchFamily="2" charset="-79"/>
                <a:cs typeface="Guttman-Aram" panose="02010401010101010101" pitchFamily="2" charset="-79"/>
              </a:rPr>
              <a:t> 2   פוחת והולך או מוסיף והולך!</a:t>
            </a:r>
            <a:endParaRPr lang="he-IL" sz="2800" dirty="0">
              <a:latin typeface="Guttman-Aram" panose="02010401010101010101" pitchFamily="2" charset="-79"/>
              <a:cs typeface="Guttman-Aram" panose="02010401010101010101" pitchFamily="2" charset="-79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230333" y="3330132"/>
            <a:ext cx="4750820" cy="523220"/>
          </a:xfrm>
          <a:prstGeom prst="rect">
            <a:avLst/>
          </a:prstGeom>
          <a:solidFill>
            <a:srgbClr val="FF0000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r>
              <a:rPr lang="he-IL" sz="2800" dirty="0" smtClean="0">
                <a:latin typeface="Guttman-Aram" panose="02010401010101010101" pitchFamily="2" charset="-79"/>
                <a:cs typeface="Guttman-Aram" panose="02010401010101010101" pitchFamily="2" charset="-79"/>
              </a:rPr>
              <a:t> 3   באיזה שמן להדליק!</a:t>
            </a:r>
            <a:endParaRPr lang="he-IL" sz="2800" dirty="0">
              <a:latin typeface="Guttman-Aram" panose="02010401010101010101" pitchFamily="2" charset="-79"/>
              <a:cs typeface="Guttman-Aram" panose="02010401010101010101" pitchFamily="2" charset="-79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30310" y="494881"/>
            <a:ext cx="900023" cy="769441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pPr algn="ctr"/>
            <a:r>
              <a:rPr lang="he-IL" sz="4400" b="1" dirty="0" smtClean="0">
                <a:solidFill>
                  <a:srgbClr val="FFFF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15</a:t>
            </a:r>
            <a:endParaRPr lang="he-IL" sz="4400" b="1" dirty="0">
              <a:solidFill>
                <a:srgbClr val="FFFF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11" name="1 (4)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330311" y="4682842"/>
            <a:ext cx="2957999" cy="15591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14299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0" tmFilter="0, 0; .2, .5; .8, .5; 1, 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2500" autoRev="1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21" presetClass="entr" presetSubtype="1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7000"/>
                            </p:stCondLst>
                            <p:childTnLst>
                              <p:par>
                                <p:cTn id="1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7" name="coi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7500"/>
                            </p:stCondLst>
                            <p:childTnLst>
                              <p:par>
                                <p:cTn id="20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000"/>
                            </p:stCondLst>
                            <p:childTnLst>
                              <p:par>
                                <p:cTn id="2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4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3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3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7" name="coi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4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4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4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4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8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47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video>
              <p:cMediaNode vol="80000">
                <p:cTn id="48" fill="hold" display="0">
                  <p:stCondLst>
                    <p:cond delay="indefinite"/>
                  </p:stCondLst>
                </p:cTn>
                <p:tgtEl>
                  <p:spTgt spid="11"/>
                </p:tgtEl>
              </p:cMediaNode>
            </p:video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www.mobileye.com/he-il/files/2018/12/4333333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916009" y="464104"/>
            <a:ext cx="4364966" cy="83099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800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Guttman Stam" panose="02010401010101010101" pitchFamily="2" charset="-79"/>
                <a:cs typeface="Monotype Hadassah" pitchFamily="2" charset="-79"/>
              </a:rPr>
              <a:t>תשובה</a:t>
            </a:r>
            <a:endParaRPr lang="he-IL" sz="4800" dirty="0">
              <a:ln w="0"/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  <a:latin typeface="Guttman Stam" panose="02010401010101010101" pitchFamily="2" charset="-79"/>
              <a:cs typeface="Monotype Hadassah" pitchFamily="2" charset="-79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550953" y="1759205"/>
            <a:ext cx="3095078" cy="954107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pPr algn="ctr"/>
            <a:r>
              <a:rPr lang="he-IL" sz="2800" dirty="0">
                <a:latin typeface="Guttman-Aram" panose="02010401010101010101" pitchFamily="2" charset="-79"/>
                <a:cs typeface="Guttman-Aram" panose="02010401010101010101" pitchFamily="2" charset="-79"/>
              </a:rPr>
              <a:t> </a:t>
            </a:r>
            <a:r>
              <a:rPr lang="he-IL" sz="2800" dirty="0" smtClean="0">
                <a:latin typeface="Guttman-Aram" panose="02010401010101010101" pitchFamily="2" charset="-79"/>
                <a:cs typeface="Guttman-Aram" panose="02010401010101010101" pitchFamily="2" charset="-79"/>
              </a:rPr>
              <a:t>2. פוחת והולך</a:t>
            </a:r>
          </a:p>
          <a:p>
            <a:pPr algn="ctr"/>
            <a:r>
              <a:rPr lang="he-IL" sz="2800" dirty="0" smtClean="0">
                <a:latin typeface="Guttman-Aram" panose="02010401010101010101" pitchFamily="2" charset="-79"/>
                <a:cs typeface="Guttman-Aram" panose="02010401010101010101" pitchFamily="2" charset="-79"/>
              </a:rPr>
              <a:t>או מוסיף והולך!</a:t>
            </a:r>
            <a:endParaRPr lang="he-IL" sz="2800" dirty="0">
              <a:latin typeface="Guttman-Aram" panose="02010401010101010101" pitchFamily="2" charset="-79"/>
              <a:cs typeface="Guttman-Aram" panose="02010401010101010101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32100321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wipe dir="r"/>
        <p:sndAc>
          <p:stSnd>
            <p:snd r:embed="rId3" name="voltage.wav"/>
          </p:stSnd>
        </p:sndAc>
      </p:transition>
    </mc:Choice>
    <mc:Fallback xmlns="">
      <p:transition spd="slow">
        <p:wipe dir="r"/>
        <p:sndAc>
          <p:stSnd>
            <p:snd r:embed="rId6" name="voltag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1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www.mobileye.com/he-il/files/2018/12/4333333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230334" y="501839"/>
            <a:ext cx="4364966" cy="83099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800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Guttman Stam" panose="02010401010101010101" pitchFamily="2" charset="-79"/>
                <a:cs typeface="Monotype Hadassah" pitchFamily="2" charset="-79"/>
              </a:rPr>
              <a:t>שאלון לחנוכה</a:t>
            </a:r>
            <a:endParaRPr lang="he-IL" sz="4800" dirty="0">
              <a:ln w="0"/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  <a:latin typeface="Guttman Stam" panose="02010401010101010101" pitchFamily="2" charset="-79"/>
              <a:cs typeface="Monotype Hadassah" pitchFamily="2" charset="-79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0" y="1402421"/>
            <a:ext cx="5595300" cy="40011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000" b="1" dirty="0">
                <a:solidFill>
                  <a:schemeClr val="accent2">
                    <a:lumMod val="50000"/>
                  </a:schemeClr>
                </a:solidFill>
                <a:latin typeface="Guttman-Aram" panose="02010401010101010101" pitchFamily="2" charset="-79"/>
                <a:cs typeface="Guttman-Aram" panose="02010401010101010101" pitchFamily="2" charset="-79"/>
              </a:rPr>
              <a:t>א. מדוע חוגגים את חג החנוכה שמונה ימים?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230333" y="2285031"/>
            <a:ext cx="4750821" cy="523220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r>
              <a:rPr lang="he-IL" dirty="0" smtClean="0"/>
              <a:t>  </a:t>
            </a:r>
            <a:r>
              <a:rPr lang="he-IL" sz="2800" dirty="0" smtClean="0">
                <a:latin typeface="Guttman-Aram" panose="02010401010101010101" pitchFamily="2" charset="-79"/>
                <a:cs typeface="Guttman-Aram" panose="02010401010101010101" pitchFamily="2" charset="-79"/>
              </a:rPr>
              <a:t>1   ע"ש 8 ימי המרד!</a:t>
            </a:r>
            <a:endParaRPr lang="he-IL" sz="2800" dirty="0">
              <a:latin typeface="Guttman-Aram" panose="02010401010101010101" pitchFamily="2" charset="-79"/>
              <a:cs typeface="Guttman-Aram" panose="02010401010101010101" pitchFamily="2" charset="-79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230334" y="2806912"/>
            <a:ext cx="4750819" cy="523220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r>
              <a:rPr lang="he-IL" sz="2800" dirty="0" smtClean="0">
                <a:latin typeface="Guttman-Aram" panose="02010401010101010101" pitchFamily="2" charset="-79"/>
                <a:cs typeface="Guttman-Aram" panose="02010401010101010101" pitchFamily="2" charset="-79"/>
              </a:rPr>
              <a:t> 2   </a:t>
            </a:r>
            <a:r>
              <a:rPr lang="he-IL" sz="2000" dirty="0" smtClean="0">
                <a:latin typeface="Guttman-Aram" panose="02010401010101010101" pitchFamily="2" charset="-79"/>
                <a:cs typeface="Guttman-Aram" panose="02010401010101010101" pitchFamily="2" charset="-79"/>
              </a:rPr>
              <a:t>כד השמן שהספיק ליום אחד דלק 8 ימים!</a:t>
            </a:r>
            <a:endParaRPr lang="he-IL" sz="2000" dirty="0">
              <a:latin typeface="Guttman-Aram" panose="02010401010101010101" pitchFamily="2" charset="-79"/>
              <a:cs typeface="Guttman-Aram" panose="02010401010101010101" pitchFamily="2" charset="-79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230333" y="3330132"/>
            <a:ext cx="4750820" cy="523220"/>
          </a:xfrm>
          <a:prstGeom prst="rect">
            <a:avLst/>
          </a:prstGeom>
          <a:solidFill>
            <a:srgbClr val="FF0000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r>
              <a:rPr lang="he-IL" sz="2800" dirty="0" smtClean="0">
                <a:latin typeface="Guttman-Aram" panose="02010401010101010101" pitchFamily="2" charset="-79"/>
                <a:cs typeface="Guttman-Aram" panose="02010401010101010101" pitchFamily="2" charset="-79"/>
              </a:rPr>
              <a:t> 3   8 ניצחונות!</a:t>
            </a:r>
            <a:endParaRPr lang="he-IL" sz="2800" dirty="0">
              <a:latin typeface="Guttman-Aram" panose="02010401010101010101" pitchFamily="2" charset="-79"/>
              <a:cs typeface="Guttman-Aram" panose="02010401010101010101" pitchFamily="2" charset="-79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30310" y="494881"/>
            <a:ext cx="900023" cy="769441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pPr algn="ctr"/>
            <a:r>
              <a:rPr lang="he-IL" sz="4400" b="1" dirty="0" smtClean="0">
                <a:solidFill>
                  <a:srgbClr val="FFFF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16</a:t>
            </a:r>
            <a:endParaRPr lang="he-IL" sz="4400" b="1" dirty="0">
              <a:solidFill>
                <a:srgbClr val="FFFF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11" name="1 (4)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330311" y="4682842"/>
            <a:ext cx="2957999" cy="15591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00222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0" tmFilter="0, 0; .2, .5; .8, .5; 1, 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2500" autoRev="1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21" presetClass="entr" presetSubtype="1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7000"/>
                            </p:stCondLst>
                            <p:childTnLst>
                              <p:par>
                                <p:cTn id="1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7" name="coi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7500"/>
                            </p:stCondLst>
                            <p:childTnLst>
                              <p:par>
                                <p:cTn id="20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000"/>
                            </p:stCondLst>
                            <p:childTnLst>
                              <p:par>
                                <p:cTn id="2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4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3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3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7" name="coi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4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4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4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4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8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47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video>
              <p:cMediaNode vol="80000">
                <p:cTn id="48" fill="hold" display="0">
                  <p:stCondLst>
                    <p:cond delay="indefinite"/>
                  </p:stCondLst>
                </p:cTn>
                <p:tgtEl>
                  <p:spTgt spid="11"/>
                </p:tgtEl>
              </p:cMediaNode>
            </p:video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www.mobileye.com/he-il/files/2018/12/4333333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916009" y="464104"/>
            <a:ext cx="4364966" cy="83099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800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Guttman Stam" panose="02010401010101010101" pitchFamily="2" charset="-79"/>
                <a:cs typeface="Monotype Hadassah" pitchFamily="2" charset="-79"/>
              </a:rPr>
              <a:t>תשובה</a:t>
            </a:r>
            <a:endParaRPr lang="he-IL" sz="4800" dirty="0">
              <a:ln w="0"/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  <a:latin typeface="Guttman Stam" panose="02010401010101010101" pitchFamily="2" charset="-79"/>
              <a:cs typeface="Monotype Hadassah" pitchFamily="2" charset="-79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550953" y="1759205"/>
            <a:ext cx="3095078" cy="1384995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pPr algn="ctr"/>
            <a:r>
              <a:rPr lang="he-IL" sz="2800" dirty="0">
                <a:latin typeface="Guttman-Aram" panose="02010401010101010101" pitchFamily="2" charset="-79"/>
                <a:cs typeface="Guttman-Aram" panose="02010401010101010101" pitchFamily="2" charset="-79"/>
              </a:rPr>
              <a:t> </a:t>
            </a:r>
            <a:r>
              <a:rPr lang="he-IL" sz="2800" dirty="0" smtClean="0">
                <a:latin typeface="Guttman-Aram" panose="02010401010101010101" pitchFamily="2" charset="-79"/>
                <a:cs typeface="Guttman-Aram" panose="02010401010101010101" pitchFamily="2" charset="-79"/>
              </a:rPr>
              <a:t>2. </a:t>
            </a:r>
            <a:r>
              <a:rPr lang="he-IL" sz="2800" dirty="0">
                <a:latin typeface="Guttman-Aram" panose="02010401010101010101" pitchFamily="2" charset="-79"/>
                <a:cs typeface="Guttman-Aram" panose="02010401010101010101" pitchFamily="2" charset="-79"/>
              </a:rPr>
              <a:t>כד השמן שהספיק ליום אחד דלק 8 ימים</a:t>
            </a:r>
            <a:r>
              <a:rPr lang="he-IL" sz="2800" dirty="0" smtClean="0">
                <a:latin typeface="Guttman-Aram" panose="02010401010101010101" pitchFamily="2" charset="-79"/>
                <a:cs typeface="Guttman-Aram" panose="02010401010101010101" pitchFamily="2" charset="-79"/>
              </a:rPr>
              <a:t>!</a:t>
            </a:r>
          </a:p>
        </p:txBody>
      </p:sp>
    </p:spTree>
    <p:extLst>
      <p:ext uri="{BB962C8B-B14F-4D97-AF65-F5344CB8AC3E}">
        <p14:creationId xmlns:p14="http://schemas.microsoft.com/office/powerpoint/2010/main" val="34772783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wipe dir="r"/>
        <p:sndAc>
          <p:stSnd>
            <p:snd r:embed="rId3" name="voltage.wav"/>
          </p:stSnd>
        </p:sndAc>
      </p:transition>
    </mc:Choice>
    <mc:Fallback xmlns="">
      <p:transition spd="slow">
        <p:wipe dir="r"/>
        <p:sndAc>
          <p:stSnd>
            <p:snd r:embed="rId6" name="voltag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1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www.mobileye.com/he-il/files/2018/12/4333333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230334" y="501839"/>
            <a:ext cx="4364966" cy="83099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800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Guttman Stam" panose="02010401010101010101" pitchFamily="2" charset="-79"/>
                <a:cs typeface="Monotype Hadassah" pitchFamily="2" charset="-79"/>
              </a:rPr>
              <a:t>שאלון לחנוכה</a:t>
            </a:r>
            <a:endParaRPr lang="he-IL" sz="4800" dirty="0">
              <a:ln w="0"/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  <a:latin typeface="Guttman Stam" panose="02010401010101010101" pitchFamily="2" charset="-79"/>
              <a:cs typeface="Monotype Hadassah" pitchFamily="2" charset="-79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0" y="1566106"/>
            <a:ext cx="5595300" cy="40011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000" dirty="0" smtClean="0">
                <a:solidFill>
                  <a:schemeClr val="accent2">
                    <a:lumMod val="50000"/>
                  </a:schemeClr>
                </a:solidFill>
                <a:latin typeface="Guttman-Aram" panose="02010401010101010101" pitchFamily="2" charset="-79"/>
                <a:cs typeface="Guttman-Aram" panose="02010401010101010101" pitchFamily="2" charset="-79"/>
              </a:rPr>
              <a:t>א. מדוע מחלקים דמי חנוכה לילדים?</a:t>
            </a:r>
            <a:endParaRPr lang="he-IL" sz="2000" dirty="0">
              <a:solidFill>
                <a:schemeClr val="accent2">
                  <a:lumMod val="50000"/>
                </a:schemeClr>
              </a:solidFill>
              <a:latin typeface="Guttman-Aram" panose="02010401010101010101" pitchFamily="2" charset="-79"/>
              <a:cs typeface="Guttman-Aram" panose="02010401010101010101" pitchFamily="2" charset="-79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230333" y="2285031"/>
            <a:ext cx="4750821" cy="523220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r>
              <a:rPr lang="he-IL" dirty="0" smtClean="0"/>
              <a:t>  </a:t>
            </a:r>
            <a:r>
              <a:rPr lang="he-IL" sz="2800" dirty="0" smtClean="0">
                <a:latin typeface="Guttman-Aram" panose="02010401010101010101" pitchFamily="2" charset="-79"/>
                <a:cs typeface="Guttman-Aram" panose="02010401010101010101" pitchFamily="2" charset="-79"/>
              </a:rPr>
              <a:t>1   שיתחנכו לתת צדקה!</a:t>
            </a:r>
            <a:endParaRPr lang="he-IL" sz="2800" dirty="0">
              <a:latin typeface="Guttman-Aram" panose="02010401010101010101" pitchFamily="2" charset="-79"/>
              <a:cs typeface="Guttman-Aram" panose="02010401010101010101" pitchFamily="2" charset="-79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230334" y="2806912"/>
            <a:ext cx="4750819" cy="523220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r>
              <a:rPr lang="he-IL" sz="2800" dirty="0" smtClean="0">
                <a:latin typeface="Guttman-Aram" panose="02010401010101010101" pitchFamily="2" charset="-79"/>
                <a:cs typeface="Guttman-Aram" panose="02010401010101010101" pitchFamily="2" charset="-79"/>
              </a:rPr>
              <a:t> 2   להגדיל את השמחה!</a:t>
            </a:r>
            <a:endParaRPr lang="he-IL" sz="2800" dirty="0">
              <a:latin typeface="Guttman-Aram" panose="02010401010101010101" pitchFamily="2" charset="-79"/>
              <a:cs typeface="Guttman-Aram" panose="02010401010101010101" pitchFamily="2" charset="-79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230333" y="3330132"/>
            <a:ext cx="4750820" cy="523220"/>
          </a:xfrm>
          <a:prstGeom prst="rect">
            <a:avLst/>
          </a:prstGeom>
          <a:solidFill>
            <a:srgbClr val="FF0000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r>
              <a:rPr lang="he-IL" sz="2800" dirty="0" smtClean="0">
                <a:latin typeface="Guttman-Aram" panose="02010401010101010101" pitchFamily="2" charset="-79"/>
                <a:cs typeface="Guttman-Aram" panose="02010401010101010101" pitchFamily="2" charset="-79"/>
              </a:rPr>
              <a:t> 3   סגולה לעשירות!</a:t>
            </a:r>
            <a:endParaRPr lang="he-IL" sz="2800" dirty="0">
              <a:latin typeface="Guttman-Aram" panose="02010401010101010101" pitchFamily="2" charset="-79"/>
              <a:cs typeface="Guttman-Aram" panose="02010401010101010101" pitchFamily="2" charset="-79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30310" y="494881"/>
            <a:ext cx="900023" cy="769441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pPr algn="ctr"/>
            <a:r>
              <a:rPr lang="he-IL" sz="4400" b="1" dirty="0" smtClean="0">
                <a:solidFill>
                  <a:srgbClr val="FFFF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17</a:t>
            </a:r>
            <a:endParaRPr lang="he-IL" sz="4400" b="1" dirty="0">
              <a:solidFill>
                <a:srgbClr val="FFFF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11" name="1 (4)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330311" y="4682842"/>
            <a:ext cx="2957999" cy="15591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10563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0" tmFilter="0, 0; .2, .5; .8, .5; 1, 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2500" autoRev="1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21" presetClass="entr" presetSubtype="1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7000"/>
                            </p:stCondLst>
                            <p:childTnLst>
                              <p:par>
                                <p:cTn id="1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7" name="coi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7500"/>
                            </p:stCondLst>
                            <p:childTnLst>
                              <p:par>
                                <p:cTn id="20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000"/>
                            </p:stCondLst>
                            <p:childTnLst>
                              <p:par>
                                <p:cTn id="2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4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3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3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7" name="coi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4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4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4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4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8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47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video>
              <p:cMediaNode vol="80000">
                <p:cTn id="48" fill="hold" display="0">
                  <p:stCondLst>
                    <p:cond delay="indefinite"/>
                  </p:stCondLst>
                </p:cTn>
                <p:tgtEl>
                  <p:spTgt spid="11"/>
                </p:tgtEl>
              </p:cMediaNode>
            </p:video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www.mobileye.com/he-il/files/2018/12/4333333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916009" y="464104"/>
            <a:ext cx="4364966" cy="83099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800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Guttman Stam" panose="02010401010101010101" pitchFamily="2" charset="-79"/>
                <a:cs typeface="Monotype Hadassah" pitchFamily="2" charset="-79"/>
              </a:rPr>
              <a:t>תשובה</a:t>
            </a:r>
            <a:endParaRPr lang="he-IL" sz="4800" dirty="0">
              <a:ln w="0"/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  <a:latin typeface="Guttman Stam" panose="02010401010101010101" pitchFamily="2" charset="-79"/>
              <a:cs typeface="Monotype Hadassah" pitchFamily="2" charset="-79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461305" y="1759205"/>
            <a:ext cx="3523071" cy="523220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pPr algn="ctr"/>
            <a:r>
              <a:rPr lang="he-IL" sz="2800" dirty="0">
                <a:latin typeface="Guttman-Aram" panose="02010401010101010101" pitchFamily="2" charset="-79"/>
                <a:cs typeface="Guttman-Aram" panose="02010401010101010101" pitchFamily="2" charset="-79"/>
              </a:rPr>
              <a:t> </a:t>
            </a:r>
            <a:r>
              <a:rPr lang="he-IL" sz="2800" dirty="0" smtClean="0">
                <a:latin typeface="Guttman-Aram" panose="02010401010101010101" pitchFamily="2" charset="-79"/>
                <a:cs typeface="Guttman-Aram" panose="02010401010101010101" pitchFamily="2" charset="-79"/>
              </a:rPr>
              <a:t>1. שיתחנכו לתת צדקה!</a:t>
            </a:r>
            <a:endParaRPr lang="he-IL" sz="2800" dirty="0">
              <a:latin typeface="Guttman-Aram" panose="02010401010101010101" pitchFamily="2" charset="-79"/>
              <a:cs typeface="Guttman-Aram" panose="02010401010101010101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3818057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wipe dir="r"/>
        <p:sndAc>
          <p:stSnd>
            <p:snd r:embed="rId3" name="voltage.wav"/>
          </p:stSnd>
        </p:sndAc>
      </p:transition>
    </mc:Choice>
    <mc:Fallback xmlns="">
      <p:transition spd="slow">
        <p:wipe dir="r"/>
        <p:sndAc>
          <p:stSnd>
            <p:snd r:embed="rId6" name="voltag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1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www.mobileye.com/he-il/files/2018/12/4333333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230334" y="501839"/>
            <a:ext cx="4364966" cy="83099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800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Guttman Stam" panose="02010401010101010101" pitchFamily="2" charset="-79"/>
                <a:cs typeface="Monotype Hadassah" pitchFamily="2" charset="-79"/>
              </a:rPr>
              <a:t>שאלון לחנוכה</a:t>
            </a:r>
            <a:endParaRPr lang="he-IL" sz="4800" dirty="0">
              <a:ln w="0"/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  <a:latin typeface="Guttman Stam" panose="02010401010101010101" pitchFamily="2" charset="-79"/>
              <a:cs typeface="Monotype Hadassah" pitchFamily="2" charset="-79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-71717" y="1559147"/>
            <a:ext cx="5595300" cy="40011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000" dirty="0" smtClean="0">
                <a:solidFill>
                  <a:schemeClr val="accent2">
                    <a:lumMod val="50000"/>
                  </a:schemeClr>
                </a:solidFill>
                <a:latin typeface="Guttman-Aram" panose="02010401010101010101" pitchFamily="2" charset="-79"/>
                <a:cs typeface="Guttman-Aram" panose="02010401010101010101" pitchFamily="2" charset="-79"/>
              </a:rPr>
              <a:t>א. מהיכן הביאו השמן למנורה?</a:t>
            </a:r>
            <a:endParaRPr lang="he-IL" sz="2000" dirty="0">
              <a:solidFill>
                <a:schemeClr val="accent2">
                  <a:lumMod val="50000"/>
                </a:schemeClr>
              </a:solidFill>
              <a:latin typeface="Guttman-Aram" panose="02010401010101010101" pitchFamily="2" charset="-79"/>
              <a:cs typeface="Guttman-Aram" panose="02010401010101010101" pitchFamily="2" charset="-79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230333" y="2285031"/>
            <a:ext cx="4750821" cy="523220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r>
              <a:rPr lang="he-IL" dirty="0" smtClean="0"/>
              <a:t>  </a:t>
            </a:r>
            <a:r>
              <a:rPr lang="he-IL" sz="2800" dirty="0" smtClean="0">
                <a:latin typeface="Guttman-Aram" panose="02010401010101010101" pitchFamily="2" charset="-79"/>
                <a:cs typeface="Guttman-Aram" panose="02010401010101010101" pitchFamily="2" charset="-79"/>
              </a:rPr>
              <a:t>1   </a:t>
            </a:r>
            <a:r>
              <a:rPr lang="he-IL" sz="2800" dirty="0" smtClean="0">
                <a:latin typeface="Guttman-Aram" panose="02010401010101010101" pitchFamily="2" charset="-79"/>
                <a:cs typeface="Guttman-Aram" panose="02010401010101010101" pitchFamily="2" charset="-79"/>
              </a:rPr>
              <a:t>מוצא!</a:t>
            </a:r>
            <a:endParaRPr lang="he-IL" sz="2800" dirty="0">
              <a:latin typeface="Guttman-Aram" panose="02010401010101010101" pitchFamily="2" charset="-79"/>
              <a:cs typeface="Guttman-Aram" panose="02010401010101010101" pitchFamily="2" charset="-79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230334" y="2806912"/>
            <a:ext cx="4750819" cy="523220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r>
              <a:rPr lang="he-IL" sz="2800" dirty="0" smtClean="0">
                <a:latin typeface="Guttman-Aram" panose="02010401010101010101" pitchFamily="2" charset="-79"/>
                <a:cs typeface="Guttman-Aram" panose="02010401010101010101" pitchFamily="2" charset="-79"/>
              </a:rPr>
              <a:t> 2   מודיעין!</a:t>
            </a:r>
            <a:endParaRPr lang="he-IL" sz="2800" dirty="0">
              <a:latin typeface="Guttman-Aram" panose="02010401010101010101" pitchFamily="2" charset="-79"/>
              <a:cs typeface="Guttman-Aram" panose="02010401010101010101" pitchFamily="2" charset="-79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230333" y="3330132"/>
            <a:ext cx="4750820" cy="523220"/>
          </a:xfrm>
          <a:prstGeom prst="rect">
            <a:avLst/>
          </a:prstGeom>
          <a:solidFill>
            <a:srgbClr val="FF0000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r>
              <a:rPr lang="he-IL" sz="2800" dirty="0" smtClean="0">
                <a:latin typeface="Guttman-Aram" panose="02010401010101010101" pitchFamily="2" charset="-79"/>
                <a:cs typeface="Guttman-Aram" panose="02010401010101010101" pitchFamily="2" charset="-79"/>
              </a:rPr>
              <a:t> </a:t>
            </a:r>
            <a:r>
              <a:rPr lang="he-IL" sz="2800" smtClean="0">
                <a:latin typeface="Guttman-Aram" panose="02010401010101010101" pitchFamily="2" charset="-79"/>
                <a:cs typeface="Guttman-Aram" panose="02010401010101010101" pitchFamily="2" charset="-79"/>
              </a:rPr>
              <a:t>3   </a:t>
            </a:r>
            <a:r>
              <a:rPr lang="he-IL" sz="2800" smtClean="0">
                <a:latin typeface="Guttman-Aram" panose="02010401010101010101" pitchFamily="2" charset="-79"/>
                <a:cs typeface="Guttman-Aram" panose="02010401010101010101" pitchFamily="2" charset="-79"/>
              </a:rPr>
              <a:t>תקוע</a:t>
            </a:r>
            <a:r>
              <a:rPr lang="he-IL" sz="2800" dirty="0" smtClean="0">
                <a:latin typeface="Guttman-Aram" panose="02010401010101010101" pitchFamily="2" charset="-79"/>
                <a:cs typeface="Guttman-Aram" panose="02010401010101010101" pitchFamily="2" charset="-79"/>
              </a:rPr>
              <a:t>!</a:t>
            </a:r>
            <a:endParaRPr lang="he-IL" sz="2800" dirty="0">
              <a:latin typeface="Guttman-Aram" panose="02010401010101010101" pitchFamily="2" charset="-79"/>
              <a:cs typeface="Guttman-Aram" panose="02010401010101010101" pitchFamily="2" charset="-79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30310" y="494881"/>
            <a:ext cx="900023" cy="769441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pPr algn="ctr"/>
            <a:r>
              <a:rPr lang="he-IL" sz="4400" b="1" dirty="0" smtClean="0">
                <a:solidFill>
                  <a:srgbClr val="FFFF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18</a:t>
            </a:r>
            <a:endParaRPr lang="he-IL" sz="4400" b="1" dirty="0">
              <a:solidFill>
                <a:srgbClr val="FFFF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11" name="1 (4)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330311" y="4682842"/>
            <a:ext cx="2957999" cy="1559112"/>
          </a:xfrm>
          <a:prstGeom prst="rect">
            <a:avLst/>
          </a:prstGeom>
        </p:spPr>
      </p:pic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he-IL" altLang="he-IL" sz="1200" b="0" i="0" u="none" strike="noStrike" cap="none" normalizeH="0" baseline="0" smtClean="0">
                <a:ln>
                  <a:noFill/>
                </a:ln>
                <a:solidFill>
                  <a:srgbClr val="455358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השמנים הובאו ממקום שנקרא תקוע, בנחלתו של שבט אשר, שם גדלו עצי זית</a:t>
            </a:r>
            <a:r>
              <a:rPr kumimoji="0" lang="he-IL" altLang="he-IL" sz="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</a:rPr>
              <a:t> </a:t>
            </a:r>
            <a:endParaRPr kumimoji="0" lang="he-IL" altLang="he-IL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95532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0" tmFilter="0, 0; .2, .5; .8, .5; 1, 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2500" autoRev="1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21" presetClass="entr" presetSubtype="1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7000"/>
                            </p:stCondLst>
                            <p:childTnLst>
                              <p:par>
                                <p:cTn id="1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7" name="coi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7500"/>
                            </p:stCondLst>
                            <p:childTnLst>
                              <p:par>
                                <p:cTn id="20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000"/>
                            </p:stCondLst>
                            <p:childTnLst>
                              <p:par>
                                <p:cTn id="2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4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3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3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7" name="coi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4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4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4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4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8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47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video>
              <p:cMediaNode vol="80000">
                <p:cTn id="48" fill="hold" display="0">
                  <p:stCondLst>
                    <p:cond delay="indefinite"/>
                  </p:stCondLst>
                </p:cTn>
                <p:tgtEl>
                  <p:spTgt spid="11"/>
                </p:tgtEl>
              </p:cMediaNode>
            </p:video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www.mobileye.com/he-il/files/2018/12/4333333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916009" y="464104"/>
            <a:ext cx="4364966" cy="83099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800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Guttman Stam" panose="02010401010101010101" pitchFamily="2" charset="-79"/>
                <a:cs typeface="Monotype Hadassah" pitchFamily="2" charset="-79"/>
              </a:rPr>
              <a:t>תשובה</a:t>
            </a:r>
            <a:endParaRPr lang="he-IL" sz="4800" dirty="0">
              <a:ln w="0"/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  <a:latin typeface="Guttman Stam" panose="02010401010101010101" pitchFamily="2" charset="-79"/>
              <a:cs typeface="Monotype Hadassah" pitchFamily="2" charset="-79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550953" y="1759205"/>
            <a:ext cx="3095078" cy="523220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pPr algn="ctr"/>
            <a:r>
              <a:rPr lang="he-IL" sz="2800" dirty="0">
                <a:latin typeface="Guttman-Aram" panose="02010401010101010101" pitchFamily="2" charset="-79"/>
                <a:cs typeface="Guttman-Aram" panose="02010401010101010101" pitchFamily="2" charset="-79"/>
              </a:rPr>
              <a:t> </a:t>
            </a:r>
            <a:r>
              <a:rPr lang="he-IL" sz="2800" dirty="0" smtClean="0">
                <a:latin typeface="Guttman-Aram" panose="02010401010101010101" pitchFamily="2" charset="-79"/>
                <a:cs typeface="Guttman-Aram" panose="02010401010101010101" pitchFamily="2" charset="-79"/>
              </a:rPr>
              <a:t>3. מתקוע!</a:t>
            </a:r>
            <a:endParaRPr lang="he-IL" sz="2800" dirty="0">
              <a:latin typeface="Guttman-Aram" panose="02010401010101010101" pitchFamily="2" charset="-79"/>
              <a:cs typeface="Guttman-Aram" panose="02010401010101010101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2236070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wipe dir="r"/>
        <p:sndAc>
          <p:stSnd>
            <p:snd r:embed="rId3" name="voltage.wav"/>
          </p:stSnd>
        </p:sndAc>
      </p:transition>
    </mc:Choice>
    <mc:Fallback xmlns="">
      <p:transition spd="slow">
        <p:wipe dir="r"/>
        <p:sndAc>
          <p:stSnd>
            <p:snd r:embed="rId6" name="voltag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1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www.mobileye.com/he-il/files/2018/12/4333333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230334" y="501839"/>
            <a:ext cx="4364966" cy="83099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800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Guttman Stam" panose="02010401010101010101" pitchFamily="2" charset="-79"/>
                <a:cs typeface="Monotype Hadassah" pitchFamily="2" charset="-79"/>
              </a:rPr>
              <a:t>שאלון לחנוכה</a:t>
            </a:r>
            <a:endParaRPr lang="he-IL" sz="4800" dirty="0">
              <a:ln w="0"/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  <a:latin typeface="Guttman Stam" panose="02010401010101010101" pitchFamily="2" charset="-79"/>
              <a:cs typeface="Monotype Hadassah" pitchFamily="2" charset="-79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0" y="1528494"/>
            <a:ext cx="5595300" cy="40011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000" dirty="0" smtClean="0">
                <a:solidFill>
                  <a:schemeClr val="accent2">
                    <a:lumMod val="50000"/>
                  </a:schemeClr>
                </a:solidFill>
                <a:latin typeface="Guttman-Aram" panose="02010401010101010101" pitchFamily="2" charset="-79"/>
                <a:cs typeface="Guttman-Aram" panose="02010401010101010101" pitchFamily="2" charset="-79"/>
              </a:rPr>
              <a:t>א. מדוע נלחמו החשמונאים ביוונים?</a:t>
            </a:r>
            <a:endParaRPr lang="he-IL" sz="2000" dirty="0">
              <a:solidFill>
                <a:schemeClr val="accent2">
                  <a:lumMod val="50000"/>
                </a:schemeClr>
              </a:solidFill>
              <a:latin typeface="Guttman-Aram" panose="02010401010101010101" pitchFamily="2" charset="-79"/>
              <a:cs typeface="Guttman-Aram" panose="02010401010101010101" pitchFamily="2" charset="-79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230333" y="2285031"/>
            <a:ext cx="4750821" cy="523220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r>
              <a:rPr lang="he-IL" dirty="0" smtClean="0"/>
              <a:t>  </a:t>
            </a:r>
            <a:r>
              <a:rPr lang="he-IL" sz="2800" dirty="0" smtClean="0">
                <a:latin typeface="Guttman-Aram" panose="02010401010101010101" pitchFamily="2" charset="-79"/>
                <a:cs typeface="Guttman-Aram" panose="02010401010101010101" pitchFamily="2" charset="-79"/>
              </a:rPr>
              <a:t>1   לסלק את השלטון היוני!</a:t>
            </a:r>
            <a:endParaRPr lang="he-IL" sz="2800" dirty="0">
              <a:latin typeface="Guttman-Aram" panose="02010401010101010101" pitchFamily="2" charset="-79"/>
              <a:cs typeface="Guttman-Aram" panose="02010401010101010101" pitchFamily="2" charset="-79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230334" y="2806912"/>
            <a:ext cx="4750819" cy="523220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r>
              <a:rPr lang="he-IL" sz="2800" dirty="0" smtClean="0">
                <a:latin typeface="Guttman-Aram" panose="02010401010101010101" pitchFamily="2" charset="-79"/>
                <a:cs typeface="Guttman-Aram" panose="02010401010101010101" pitchFamily="2" charset="-79"/>
              </a:rPr>
              <a:t> 2   שיוכלו לשמור תורה ומצוות!</a:t>
            </a:r>
            <a:endParaRPr lang="he-IL" sz="2800" dirty="0">
              <a:latin typeface="Guttman-Aram" panose="02010401010101010101" pitchFamily="2" charset="-79"/>
              <a:cs typeface="Guttman-Aram" panose="02010401010101010101" pitchFamily="2" charset="-79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230333" y="3330132"/>
            <a:ext cx="4750820" cy="523220"/>
          </a:xfrm>
          <a:prstGeom prst="rect">
            <a:avLst/>
          </a:prstGeom>
          <a:solidFill>
            <a:srgbClr val="FF0000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r>
              <a:rPr lang="he-IL" sz="2800" dirty="0" smtClean="0">
                <a:latin typeface="Guttman-Aram" panose="02010401010101010101" pitchFamily="2" charset="-79"/>
                <a:cs typeface="Guttman-Aram" panose="02010401010101010101" pitchFamily="2" charset="-79"/>
              </a:rPr>
              <a:t> 3   שגבו מהם מיסים יקרים!</a:t>
            </a:r>
            <a:endParaRPr lang="he-IL" sz="2800" dirty="0">
              <a:latin typeface="Guttman-Aram" panose="02010401010101010101" pitchFamily="2" charset="-79"/>
              <a:cs typeface="Guttman-Aram" panose="02010401010101010101" pitchFamily="2" charset="-79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30310" y="494881"/>
            <a:ext cx="900023" cy="769441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pPr algn="ctr"/>
            <a:r>
              <a:rPr lang="he-IL" sz="4400" b="1" dirty="0" smtClean="0">
                <a:solidFill>
                  <a:srgbClr val="FFFF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19</a:t>
            </a:r>
            <a:endParaRPr lang="he-IL" sz="4400" b="1" dirty="0">
              <a:solidFill>
                <a:srgbClr val="FFFF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11" name="1 (4)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330311" y="4682842"/>
            <a:ext cx="2957999" cy="15591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94812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0" tmFilter="0, 0; .2, .5; .8, .5; 1, 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2500" autoRev="1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21" presetClass="entr" presetSubtype="1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7000"/>
                            </p:stCondLst>
                            <p:childTnLst>
                              <p:par>
                                <p:cTn id="1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7" name="coi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7500"/>
                            </p:stCondLst>
                            <p:childTnLst>
                              <p:par>
                                <p:cTn id="20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000"/>
                            </p:stCondLst>
                            <p:childTnLst>
                              <p:par>
                                <p:cTn id="2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4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3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3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7" name="coi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4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4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4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4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8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47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video>
              <p:cMediaNode vol="80000">
                <p:cTn id="48" fill="hold" display="0">
                  <p:stCondLst>
                    <p:cond delay="indefinite"/>
                  </p:stCondLst>
                </p:cTn>
                <p:tgtEl>
                  <p:spTgt spid="11"/>
                </p:tgtEl>
              </p:cMediaNode>
            </p:video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www.mobileye.com/he-il/files/2018/12/4333333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916009" y="464104"/>
            <a:ext cx="4364966" cy="83099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800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Guttman Stam" panose="02010401010101010101" pitchFamily="2" charset="-79"/>
                <a:cs typeface="Monotype Hadassah" pitchFamily="2" charset="-79"/>
              </a:rPr>
              <a:t>תשובה</a:t>
            </a:r>
            <a:endParaRPr lang="he-IL" sz="4800" dirty="0">
              <a:ln w="0"/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  <a:latin typeface="Guttman Stam" panose="02010401010101010101" pitchFamily="2" charset="-79"/>
              <a:cs typeface="Monotype Hadassah" pitchFamily="2" charset="-79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550953" y="1759205"/>
            <a:ext cx="3095078" cy="954107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pPr algn="ctr"/>
            <a:r>
              <a:rPr lang="he-IL" sz="2800" dirty="0">
                <a:latin typeface="Guttman-Aram" panose="02010401010101010101" pitchFamily="2" charset="-79"/>
                <a:cs typeface="Guttman-Aram" panose="02010401010101010101" pitchFamily="2" charset="-79"/>
              </a:rPr>
              <a:t> </a:t>
            </a:r>
            <a:r>
              <a:rPr lang="he-IL" sz="2800" dirty="0" smtClean="0">
                <a:latin typeface="Guttman-Aram" panose="02010401010101010101" pitchFamily="2" charset="-79"/>
                <a:cs typeface="Guttman-Aram" panose="02010401010101010101" pitchFamily="2" charset="-79"/>
              </a:rPr>
              <a:t>2. שיוכלו לשמור תורה ומצוות!</a:t>
            </a:r>
            <a:endParaRPr lang="he-IL" sz="2800" dirty="0">
              <a:latin typeface="Guttman-Aram" panose="02010401010101010101" pitchFamily="2" charset="-79"/>
              <a:cs typeface="Guttman-Aram" panose="02010401010101010101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10142462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wipe dir="r"/>
        <p:sndAc>
          <p:stSnd>
            <p:snd r:embed="rId3" name="voltage.wav"/>
          </p:stSnd>
        </p:sndAc>
      </p:transition>
    </mc:Choice>
    <mc:Fallback xmlns="">
      <p:transition spd="slow">
        <p:wipe dir="r"/>
        <p:sndAc>
          <p:stSnd>
            <p:snd r:embed="rId6" name="voltag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1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www.mobileye.com/he-il/files/2018/12/4333333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916009" y="464104"/>
            <a:ext cx="4364966" cy="83099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800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Guttman Stam" panose="02010401010101010101" pitchFamily="2" charset="-79"/>
                <a:cs typeface="Monotype Hadassah" pitchFamily="2" charset="-79"/>
              </a:rPr>
              <a:t>והזוכה?????</a:t>
            </a:r>
            <a:endParaRPr lang="he-IL" sz="4800" dirty="0">
              <a:ln w="0"/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  <a:latin typeface="Guttman Stam" panose="02010401010101010101" pitchFamily="2" charset="-79"/>
              <a:cs typeface="Monotype Hadassah" pitchFamily="2" charset="-79"/>
            </a:endParaRPr>
          </a:p>
        </p:txBody>
      </p:sp>
      <p:pic>
        <p:nvPicPr>
          <p:cNvPr id="6" name="1 (4)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617182" y="1661735"/>
            <a:ext cx="4807109" cy="25337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05833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wipe dir="r"/>
        <p:sndAc>
          <p:stSnd>
            <p:snd r:embed="rId5" name="voltage.wav"/>
          </p:stSnd>
        </p:sndAc>
      </p:transition>
    </mc:Choice>
    <mc:Fallback xmlns="">
      <p:transition spd="slow">
        <p:wipe dir="r"/>
        <p:sndAc>
          <p:stSnd>
            <p:snd r:embed="rId8" name="voltag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video>
              <p:cMediaNode vol="80000">
                <p:cTn id="13" fill="hold" display="0">
                  <p:stCondLst>
                    <p:cond delay="indefinite"/>
                  </p:stCondLst>
                </p:cTn>
                <p:tgtEl>
                  <p:spTgt spid="6"/>
                </p:tgtEl>
              </p:cMediaNode>
            </p:video>
          </p:childTnLst>
        </p:cTn>
      </p:par>
    </p:tnLst>
  </p:timing>
</p:sld>
</file>

<file path=ppt/theme/theme1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265</TotalTime>
  <Words>707</Words>
  <Application>Microsoft Office PowerPoint</Application>
  <PresentationFormat>מסך רחב</PresentationFormat>
  <Paragraphs>195</Paragraphs>
  <Slides>39</Slides>
  <Notes>39</Notes>
  <HiddenSlides>0</HiddenSlides>
  <MMClips>20</MMClips>
  <ScaleCrop>false</ScaleCrop>
  <HeadingPairs>
    <vt:vector size="6" baseType="variant">
      <vt:variant>
        <vt:lpstr>גופנים בשימוש</vt:lpstr>
      </vt:variant>
      <vt:variant>
        <vt:i4>8</vt:i4>
      </vt:variant>
      <vt:variant>
        <vt:lpstr>ערכת נושא</vt:lpstr>
      </vt:variant>
      <vt:variant>
        <vt:i4>1</vt:i4>
      </vt:variant>
      <vt:variant>
        <vt:lpstr>כותרות שקופיות</vt:lpstr>
      </vt:variant>
      <vt:variant>
        <vt:i4>39</vt:i4>
      </vt:variant>
    </vt:vector>
  </HeadingPairs>
  <TitlesOfParts>
    <vt:vector size="48" baseType="lpstr">
      <vt:lpstr>Arial</vt:lpstr>
      <vt:lpstr>Calibri</vt:lpstr>
      <vt:lpstr>Calibri Light</vt:lpstr>
      <vt:lpstr>Guttman Stam</vt:lpstr>
      <vt:lpstr>Guttman-Aram</vt:lpstr>
      <vt:lpstr>Monotype Hadassah</vt:lpstr>
      <vt:lpstr>Tahoma</vt:lpstr>
      <vt:lpstr>Times New Roman</vt:lpstr>
      <vt:lpstr>ערכת נושא Office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מצגת של PowerPoint</dc:title>
  <dc:creator>יוסף שטיין</dc:creator>
  <cp:lastModifiedBy>יוסף שטיין</cp:lastModifiedBy>
  <cp:revision>25</cp:revision>
  <dcterms:created xsi:type="dcterms:W3CDTF">2019-12-21T19:52:30Z</dcterms:created>
  <dcterms:modified xsi:type="dcterms:W3CDTF">2019-12-25T19:38:05Z</dcterms:modified>
</cp:coreProperties>
</file>