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>
        <p:scale>
          <a:sx n="40" d="100"/>
          <a:sy n="40" d="100"/>
        </p:scale>
        <p:origin x="2562" y="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437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036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35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11683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8188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80378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67086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81094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12202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9346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2848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8FC81-5366-40E2-9BFF-100AD4C5CB71}" type="datetimeFigureOut">
              <a:rPr lang="he-IL" smtClean="0"/>
              <a:t>י"ג/סיון/תשפ"ד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A07E-F7F4-4E67-BF94-539952E2F5B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1272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קבוצה 8">
            <a:extLst>
              <a:ext uri="{FF2B5EF4-FFF2-40B4-BE49-F238E27FC236}">
                <a16:creationId xmlns:a16="http://schemas.microsoft.com/office/drawing/2014/main" id="{21F85617-A603-A67A-8B14-18C567039806}"/>
              </a:ext>
            </a:extLst>
          </p:cNvPr>
          <p:cNvGrpSpPr/>
          <p:nvPr/>
        </p:nvGrpSpPr>
        <p:grpSpPr>
          <a:xfrm>
            <a:off x="666750" y="1473368"/>
            <a:ext cx="5219700" cy="8432632"/>
            <a:chOff x="666750" y="1473368"/>
            <a:chExt cx="5219700" cy="8432632"/>
          </a:xfrm>
        </p:grpSpPr>
        <p:pic>
          <p:nvPicPr>
            <p:cNvPr id="1026" name="Picture 2" descr="מוזא shop -חנות מוזיאון ארץ-ישראל ת''א | חמסה מזל טוב | אומנות ועיצוב | מתכת">
              <a:extLst>
                <a:ext uri="{FF2B5EF4-FFF2-40B4-BE49-F238E27FC236}">
                  <a16:creationId xmlns:a16="http://schemas.microsoft.com/office/drawing/2014/main" id="{67CFE610-110D-7AF8-3F2F-7DAD1E9B5B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750" y="2286000"/>
              <a:ext cx="5219700" cy="76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תיבת טקסט 3">
              <a:extLst>
                <a:ext uri="{FF2B5EF4-FFF2-40B4-BE49-F238E27FC236}">
                  <a16:creationId xmlns:a16="http://schemas.microsoft.com/office/drawing/2014/main" id="{70AF6ACD-F9C5-9C46-AA0A-30CBE23BBBE0}"/>
                </a:ext>
              </a:extLst>
            </p:cNvPr>
            <p:cNvSpPr txBox="1"/>
            <p:nvPr/>
          </p:nvSpPr>
          <p:spPr>
            <a:xfrm>
              <a:off x="2000250" y="2286000"/>
              <a:ext cx="457200" cy="101566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6000" b="1" dirty="0">
                  <a:solidFill>
                    <a:srgbClr val="FF0000"/>
                  </a:solidFill>
                  <a:cs typeface="+mj-cs"/>
                </a:rPr>
                <a:t>2</a:t>
              </a:r>
            </a:p>
          </p:txBody>
        </p:sp>
        <p:sp>
          <p:nvSpPr>
            <p:cNvPr id="5" name="תיבת טקסט 4">
              <a:extLst>
                <a:ext uri="{FF2B5EF4-FFF2-40B4-BE49-F238E27FC236}">
                  <a16:creationId xmlns:a16="http://schemas.microsoft.com/office/drawing/2014/main" id="{C4B909F3-8315-4A5C-04FF-D9627832EC88}"/>
                </a:ext>
              </a:extLst>
            </p:cNvPr>
            <p:cNvSpPr txBox="1"/>
            <p:nvPr/>
          </p:nvSpPr>
          <p:spPr>
            <a:xfrm>
              <a:off x="762000" y="3937337"/>
              <a:ext cx="457200" cy="101566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6000" b="1" dirty="0">
                  <a:solidFill>
                    <a:srgbClr val="FF0000"/>
                  </a:solidFill>
                  <a:cs typeface="+mj-cs"/>
                </a:rPr>
                <a:t>1</a:t>
              </a:r>
            </a:p>
          </p:txBody>
        </p:sp>
        <p:sp>
          <p:nvSpPr>
            <p:cNvPr id="6" name="תיבת טקסט 5">
              <a:extLst>
                <a:ext uri="{FF2B5EF4-FFF2-40B4-BE49-F238E27FC236}">
                  <a16:creationId xmlns:a16="http://schemas.microsoft.com/office/drawing/2014/main" id="{1FA07271-F84D-D41D-962B-449A10D21C71}"/>
                </a:ext>
              </a:extLst>
            </p:cNvPr>
            <p:cNvSpPr txBox="1"/>
            <p:nvPr/>
          </p:nvSpPr>
          <p:spPr>
            <a:xfrm>
              <a:off x="4381502" y="1981200"/>
              <a:ext cx="457200" cy="101566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6000" b="1" dirty="0">
                  <a:solidFill>
                    <a:srgbClr val="FF0000"/>
                  </a:solidFill>
                  <a:cs typeface="+mj-cs"/>
                </a:rPr>
                <a:t>4</a:t>
              </a:r>
            </a:p>
          </p:txBody>
        </p:sp>
        <p:sp>
          <p:nvSpPr>
            <p:cNvPr id="7" name="תיבת טקסט 6">
              <a:extLst>
                <a:ext uri="{FF2B5EF4-FFF2-40B4-BE49-F238E27FC236}">
                  <a16:creationId xmlns:a16="http://schemas.microsoft.com/office/drawing/2014/main" id="{85EE0652-E0B6-3BBA-B09C-8AA7E75F6DA6}"/>
                </a:ext>
              </a:extLst>
            </p:cNvPr>
            <p:cNvSpPr txBox="1"/>
            <p:nvPr/>
          </p:nvSpPr>
          <p:spPr>
            <a:xfrm>
              <a:off x="3190876" y="1473368"/>
              <a:ext cx="457200" cy="101566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6000" b="1" dirty="0">
                  <a:solidFill>
                    <a:srgbClr val="FF0000"/>
                  </a:solidFill>
                  <a:cs typeface="+mj-cs"/>
                </a:rPr>
                <a:t>3</a:t>
              </a:r>
            </a:p>
          </p:txBody>
        </p:sp>
        <p:sp>
          <p:nvSpPr>
            <p:cNvPr id="8" name="תיבת טקסט 7">
              <a:extLst>
                <a:ext uri="{FF2B5EF4-FFF2-40B4-BE49-F238E27FC236}">
                  <a16:creationId xmlns:a16="http://schemas.microsoft.com/office/drawing/2014/main" id="{4B10F8BC-EF4A-77A8-171F-17D9C703A32A}"/>
                </a:ext>
              </a:extLst>
            </p:cNvPr>
            <p:cNvSpPr txBox="1"/>
            <p:nvPr/>
          </p:nvSpPr>
          <p:spPr>
            <a:xfrm>
              <a:off x="5086350" y="3225463"/>
              <a:ext cx="457200" cy="101566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6000" b="1" dirty="0">
                  <a:solidFill>
                    <a:srgbClr val="FF0000"/>
                  </a:solidFill>
                  <a:cs typeface="+mj-cs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2700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67CFE610-110D-7AF8-3F2F-7DAD1E9B5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-133844" y="8233095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2971BEED-B17C-6089-2546-ABB94CB3E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943481" y="737554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8BF2DB19-E539-5E25-EE95-7220B78AB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340381" y="6405869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4BAA4690-ACCC-00E4-C48C-9744E0F3F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63489" y="446464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52BFF993-32D3-E3C4-245D-4DE13E4AC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800574" y="858196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2EA63B55-BE97-C68C-2BC3-59AF273AD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207286" y="766577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C7DF1734-8BA8-B68D-C389-D597D3B7A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60889" y="677776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7BCA98D9-2DA9-CE5F-610F-F7F625342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72089" y="588459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A7F8A27A-005A-04FF-C23E-65884FF87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100197" y="888384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21F8200E-4A1F-8A35-09D4-B35A58255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77488" y="7926254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37CD9202-1A6B-CCC8-C5E8-DB4DCA92D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448273" y="837241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3970D28B-8AF3-DB6A-8FA2-9E8DD29CA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792139" y="5474298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94C61D5D-0B89-1820-ED66-A761FD80E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730770" y="699561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46E80548-1939-72AC-494E-0DFB5FF0B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127670" y="6025938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50BDDCAD-595A-1CA7-17B5-9F981FA08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950778" y="4084716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64473A16-4EEB-4CE0-98B8-C37E9B6D53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235562" y="799248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5D65F268-F53B-1998-661D-1F8F5D5DE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579428" y="509436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D9DF376E-38D7-5444-CD22-505BE102C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823564" y="8977759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950A22B4-A048-2EB0-A1F0-562F4DEF5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994670" y="934125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514BC5C0-B64C-A341-8F9F-5223C5442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334863" y="9612084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7D11AACF-CB2D-997D-06FB-7C4CD551E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72696" y="707668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B6F86E2E-184A-D4B0-BEBD-61BD42F6D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-598707" y="739470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01FECC63-CAB9-D24B-8FD3-B1962782E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16440" y="9247493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D324D4D0-7B1F-0FF1-FFF5-1C61A92EE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469190" y="6639114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49EEE9A0-CF3B-67EF-231B-DE3D77408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866090" y="566944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EB59765E-6185-01EA-9077-BDAC7CDAB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689198" y="372822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77FC1F02-D59D-8E51-D4F1-524C29FCFA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973982" y="7635985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AA212F1E-8195-7501-79AC-CDC424F23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317848" y="473787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EE0ED994-8C3B-C945-3B24-5DAB5CB96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561984" y="8621263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B6DBCD54-9E6C-BC87-868C-0F3DFED1B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09837" y="3063348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92ED58FB-EBF4-B47E-1AF4-E5D7C4869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148257" y="270685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81CB9C98-05A5-C148-3E5B-E98123BB8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-133845" y="2052666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DA2E5C39-6D3A-91DD-75AE-F3E06DCA0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-374309" y="344555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E680671D-970D-1411-0AA6-DCBB29EA0E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77488" y="1691233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92D3A479-C268-9E30-A698-95289BE13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-25773" y="701846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6F127827-9363-5764-1CEC-28C8E5BD6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210469" y="630056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D2BA08CD-9278-A594-55E0-C932459AF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607369" y="5330889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784BED02-98CF-0544-F3FC-8FC3DA8C2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430477" y="338966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556C8CFA-F8B5-8DD0-0FFA-9F43DCE99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715261" y="729743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3CC84940-DDDD-34F6-AAFA-319BE6697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059127" y="4399318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04CB7335-67AE-0565-CFC7-0E8D8006E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303263" y="828271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928E24B9-F11A-4AD8-6C95-E2E4573DF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889536" y="2368299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3479EF8B-5A38-3AF1-C858-2B52FE446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318767" y="135268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755C3E4F-7E15-332B-969B-45D8AA483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715506" y="363293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ADD253FA-407D-6122-E481-244EC660E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915852" y="5944105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F3F99BC2-C5F7-3EEB-6DE1-5C3F54138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312752" y="4974433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DA5B87C4-D7F2-E25E-F61D-69E666476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135860" y="303321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0373DCC3-E0C6-3572-E314-09CD50A6B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420644" y="6940976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157FDB0A-D6E5-94E9-314D-BED221313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764510" y="404286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3A463FEA-2802-378E-C59C-86FCD406A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008646" y="7926254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9E866EA6-7FEF-86AB-57FF-8661E1AD1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594919" y="2011843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DB231FB3-9A4E-41A4-087B-0983A6E0E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024150" y="996224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69E51F75-AC78-32C6-4757-2F2684201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420889" y="683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4B63F7DD-9605-8763-02C6-560BE416B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668771" y="5544708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27552ED7-7DB8-A687-D904-002A19883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065671" y="4575036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FEC0C519-15B8-4678-C2F6-45FF7D062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888779" y="2633814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7DB389CB-0EF7-EFCB-771F-075A6B29A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173563" y="6541579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D4E6A4CC-6272-642D-DAA7-7B4062605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517429" y="3643465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97FFE040-0395-7944-2438-DB474D519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761565" y="752685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5F032F3F-285F-0775-0D70-5A1F0EE4B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347838" y="1612446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AEDCF275-EBE5-A48B-0029-122EFB263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777069" y="59682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F7AA55E0-C4AE-E34C-D0CE-A312B06AD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173808" y="-39256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9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ABCAD42F-5E5E-7889-C9B7-084C7D3A6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440180" y="522533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8EF16DC4-A38B-AAEA-A8D5-EA2607698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837080" y="425566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1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A704149A-1F95-7561-C56C-D12CB8E72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660188" y="2314438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252C2451-34EB-F880-1A5A-28725207D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944972" y="6222203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3CAA6FC4-AA5E-E94A-12BA-1FC749B61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288838" y="3324089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DC706781-36BB-EE67-963B-F5EAA3A2C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7532974" y="720748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8135E34C-D0D9-EAD0-0427-05CC1CF68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119247" y="129307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AE6ED6F5-B414-7D69-D204-2ADF5A076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548478" y="27745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7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2A948011-DAC2-F941-3A9B-2F84A224A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2945217" y="-711936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CCD7EB96-988A-E1F4-7D13-E9123C58C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7255841" y="4819874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9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5D0E1EF0-81B2-D46F-6CB2-C88FECB21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652741" y="385020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141F6227-3811-3E67-8519-ED9AF74B6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475849" y="190898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1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CF8273AC-392A-D5D3-CB85-5ADEBECE8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7760633" y="5816745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99A14641-1363-BFDA-416E-2426410AA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104499" y="291863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46586A64-D266-B35A-8B66-802F2FA23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8348635" y="6802023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4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66B47014-C63B-BF74-E90A-78304E2953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934908" y="88761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22C4AB50-C955-F30E-4C7D-0AFFAD137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364139" y="-12800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11BA6804-585B-F856-8309-0CE146482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3760878" y="-1117394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7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60E63E32-E471-6CA6-EB12-DB30A0294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7973707" y="447759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8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B692BF4B-5171-5573-7879-A7C531C19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7370607" y="3507919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9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AA80448B-12C5-D4AA-3660-D1AF673BD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193715" y="156669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0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EABF2954-78B2-3577-C19A-51A5D49EB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8478499" y="547446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1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F6D560DF-D680-EC9B-E601-8B6579CE8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822365" y="2576348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F7C0868B-8606-7D85-228E-34DA78B82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652774" y="545329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4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47776275-1547-2799-9977-A768AC8A5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082005" y="-47029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7DE355FC-8D47-4755-7ABB-B67ED80C8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4478744" y="-145967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C89363FC-B0F8-8C97-09FA-80C15D86D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8813431" y="4123821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885D2AE5-EA8F-4332-A0A2-573994B1C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8210331" y="3154149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7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14C2135E-3874-6D86-7B97-13FA04E93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7033439" y="121292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8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53CA13F5-D15B-D91D-2108-4EC1BE8E6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9318223" y="5120692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9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D0D513D4-F638-A2FD-A283-3DEC952B8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7662089" y="2222578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0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2B6D99FF-1A5C-B0F2-48C9-DA3F62780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808055" y="9304916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1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EADD6074-FD3D-5205-3F78-DB7119E85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492498" y="191559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2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82841E44-7936-77A9-0CBF-679B222E9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921729" y="-824060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3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0E867E9D-9ACF-DFD9-062E-D270342AB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318468" y="-181344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4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01D1AD9E-0A09-45DA-7DB6-61C535816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126787" y="-688377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5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60C2DA36-656E-321C-9780-BBD322D04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6632544" y="8995145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6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B4F1EF7C-3081-4843-6CB2-5946EC154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5138242" y="9673254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7" name="Picture 2" descr="מוזא shop -חנות מוזיאון ארץ-ישראל ת''א | חמסה מזל טוב | אומנות ועיצוב | מתכת">
            <a:extLst>
              <a:ext uri="{FF2B5EF4-FFF2-40B4-BE49-F238E27FC236}">
                <a16:creationId xmlns:a16="http://schemas.microsoft.com/office/drawing/2014/main" id="{21535343-E709-DA1F-5487-E9293DA9D3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8284">
            <a:off x="-561301" y="4883844"/>
            <a:ext cx="703128" cy="10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498745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</TotalTime>
  <Words>5</Words>
  <Application>Microsoft Office PowerPoint</Application>
  <PresentationFormat>נייר A4 ‏(210x297 מ"מ)</PresentationFormat>
  <Paragraphs>5</Paragraphs>
  <Slides>2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ערכת נושא Office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</dc:creator>
  <cp:lastModifiedBy>user</cp:lastModifiedBy>
  <cp:revision>2</cp:revision>
  <dcterms:created xsi:type="dcterms:W3CDTF">2023-10-30T22:19:10Z</dcterms:created>
  <dcterms:modified xsi:type="dcterms:W3CDTF">2024-06-19T19:31:16Z</dcterms:modified>
</cp:coreProperties>
</file>