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013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144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608DD-4D06-42A2-8A09-BF6BE5A5427F}" type="datetimeFigureOut">
              <a:rPr lang="he-IL" smtClean="0"/>
              <a:t>ה'/שבט/תשע"ז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C12D-8552-4678-9669-75BBE0E9344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214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608DD-4D06-42A2-8A09-BF6BE5A5427F}" type="datetimeFigureOut">
              <a:rPr lang="he-IL" smtClean="0"/>
              <a:t>ה'/שבט/תשע"ז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C12D-8552-4678-9669-75BBE0E9344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60341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608DD-4D06-42A2-8A09-BF6BE5A5427F}" type="datetimeFigureOut">
              <a:rPr lang="he-IL" smtClean="0"/>
              <a:t>ה'/שבט/תשע"ז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C12D-8552-4678-9669-75BBE0E9344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8989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608DD-4D06-42A2-8A09-BF6BE5A5427F}" type="datetimeFigureOut">
              <a:rPr lang="he-IL" smtClean="0"/>
              <a:t>ה'/שבט/תשע"ז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C12D-8552-4678-9669-75BBE0E9344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34820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608DD-4D06-42A2-8A09-BF6BE5A5427F}" type="datetimeFigureOut">
              <a:rPr lang="he-IL" smtClean="0"/>
              <a:t>ה'/שבט/תשע"ז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C12D-8552-4678-9669-75BBE0E9344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89641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608DD-4D06-42A2-8A09-BF6BE5A5427F}" type="datetimeFigureOut">
              <a:rPr lang="he-IL" smtClean="0"/>
              <a:t>ה'/שבט/תשע"ז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C12D-8552-4678-9669-75BBE0E9344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84504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608DD-4D06-42A2-8A09-BF6BE5A5427F}" type="datetimeFigureOut">
              <a:rPr lang="he-IL" smtClean="0"/>
              <a:t>ה'/שבט/תשע"ז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C12D-8552-4678-9669-75BBE0E9344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4107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608DD-4D06-42A2-8A09-BF6BE5A5427F}" type="datetimeFigureOut">
              <a:rPr lang="he-IL" smtClean="0"/>
              <a:t>ה'/שבט/תשע"ז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C12D-8552-4678-9669-75BBE0E9344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03831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608DD-4D06-42A2-8A09-BF6BE5A5427F}" type="datetimeFigureOut">
              <a:rPr lang="he-IL" smtClean="0"/>
              <a:t>ה'/שבט/תשע"ז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C12D-8552-4678-9669-75BBE0E9344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99240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608DD-4D06-42A2-8A09-BF6BE5A5427F}" type="datetimeFigureOut">
              <a:rPr lang="he-IL" smtClean="0"/>
              <a:t>ה'/שבט/תשע"ז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C12D-8552-4678-9669-75BBE0E9344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438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608DD-4D06-42A2-8A09-BF6BE5A5427F}" type="datetimeFigureOut">
              <a:rPr lang="he-IL" smtClean="0"/>
              <a:t>ה'/שבט/תשע"ז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C12D-8552-4678-9669-75BBE0E9344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23255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608DD-4D06-42A2-8A09-BF6BE5A5427F}" type="datetimeFigureOut">
              <a:rPr lang="he-IL" smtClean="0"/>
              <a:t>ה'/שבט/תשע"ז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1C12D-8552-4678-9669-75BBE0E9344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80658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754349" y="-3010783"/>
            <a:ext cx="6866700" cy="12233190"/>
          </a:xfrm>
          <a:prstGeom prst="rect">
            <a:avLst/>
          </a:prstGeom>
          <a:solidFill>
            <a:schemeClr val="accent2"/>
          </a:solidFill>
          <a:effectLst>
            <a:glow rad="139700">
              <a:schemeClr val="accent2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</p:pic>
      <p:pic>
        <p:nvPicPr>
          <p:cNvPr id="6" name="תמונה 5" descr="http://f.nanafiles.co.il/upload/Xternal/IsraBlog/30/96/58/589630/posts/16954436.gif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black">
          <a:xfrm>
            <a:off x="32951" y="-365638"/>
            <a:ext cx="12271343" cy="6942901"/>
          </a:xfrm>
          <a:prstGeom prst="rect">
            <a:avLst/>
          </a:prstGeom>
          <a:noFill/>
          <a:ln w="635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0836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998</TotalTime>
  <Words>0</Words>
  <Application>Microsoft Office PowerPoint</Application>
  <PresentationFormat>מסך רחב</PresentationFormat>
  <Paragraphs>0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ערכת נושא Office</vt:lpstr>
      <vt:lpstr>מצגת של PowerPoint</vt:lpstr>
    </vt:vector>
  </TitlesOfParts>
  <Company>Yaron'S Team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yosef zini</dc:creator>
  <cp:lastModifiedBy>yosef zini</cp:lastModifiedBy>
  <cp:revision>4</cp:revision>
  <cp:lastPrinted>2017-02-01T21:03:51Z</cp:lastPrinted>
  <dcterms:created xsi:type="dcterms:W3CDTF">2016-01-19T19:50:37Z</dcterms:created>
  <dcterms:modified xsi:type="dcterms:W3CDTF">2017-02-02T13:22:30Z</dcterms:modified>
</cp:coreProperties>
</file>