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9" r:id="rId2"/>
  </p:sldIdLst>
  <p:sldSz cx="9906000" cy="6858000" type="A4"/>
  <p:notesSz cx="7104063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2432"/>
    <a:srgbClr val="F08D00"/>
    <a:srgbClr val="EE8B00"/>
    <a:srgbClr val="FFE897"/>
    <a:srgbClr val="FFEFE5"/>
    <a:srgbClr val="FEE891"/>
    <a:srgbClr val="FACB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4013" autoAdjust="0"/>
    <p:restoredTop sz="94660"/>
  </p:normalViewPr>
  <p:slideViewPr>
    <p:cSldViewPr snapToGrid="0">
      <p:cViewPr>
        <p:scale>
          <a:sx n="125" d="100"/>
          <a:sy n="125" d="100"/>
        </p:scale>
        <p:origin x="792" y="-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226296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320857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039846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890426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96077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9080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28671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11455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49569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77411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2805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ערוך סגנונות טקסט של תבנית בסיס</a:t>
            </a:r>
          </a:p>
          <a:p>
            <a:pPr lvl="1"/>
            <a:r>
              <a:rPr lang="he-IL" smtClean="0"/>
              <a:t>רמה שניה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AAF202-883B-4824-98B3-663A5D7F615F}" type="datetimeFigureOut">
              <a:rPr lang="he-IL" smtClean="0"/>
              <a:t>ד'/אדר/תשפ"ה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8C86-3BD5-4ECF-9D8E-9878DB0E98F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8936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5717409" y="828942"/>
            <a:ext cx="3426131" cy="4846319"/>
            <a:chOff x="3701986" y="427363"/>
            <a:chExt cx="3426131" cy="4846319"/>
          </a:xfrm>
        </p:grpSpPr>
        <p:pic>
          <p:nvPicPr>
            <p:cNvPr id="10" name="תמונה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1986" y="427363"/>
              <a:ext cx="3426131" cy="4846319"/>
            </a:xfrm>
            <a:prstGeom prst="rect">
              <a:avLst/>
            </a:prstGeom>
          </p:spPr>
        </p:pic>
        <p:sp>
          <p:nvSpPr>
            <p:cNvPr id="2" name="TextBox 1"/>
            <p:cNvSpPr txBox="1"/>
            <p:nvPr/>
          </p:nvSpPr>
          <p:spPr>
            <a:xfrm>
              <a:off x="4564103" y="2054680"/>
              <a:ext cx="1620566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u="sng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לכב' אנ"ש הי"ו</a:t>
              </a:r>
              <a:endParaRPr lang="he-IL" u="sng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564103" y="3129216"/>
              <a:ext cx="1620566" cy="86177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rtl="1"/>
              <a:r>
                <a:rPr lang="he-IL" sz="10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ויהי רצון ששמחת פורים תימשך כל השנה עם שפע ברכה והצלחה, דיבוק חברים ונחת רוח לרבש"ע ולהוריכם ומלמדיכם</a:t>
              </a:r>
              <a:endParaRPr lang="he-IL" sz="1000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4564103" y="1779312"/>
              <a:ext cx="1620566" cy="27699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rtl="1"/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איגוד מוסדות </a:t>
              </a:r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--- </a:t>
              </a:r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בארה"ק</a:t>
              </a:r>
            </a:p>
            <a:p>
              <a:pPr algn="ctr" rtl="1"/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בראשות כ"ק האדמו"ר </a:t>
              </a:r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מ--- </a:t>
              </a:r>
              <a:r>
                <a:rPr lang="he-IL" sz="600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שליט"א</a:t>
              </a:r>
              <a:endParaRPr lang="he-IL" sz="600" dirty="0" smtClean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cxnSp>
          <p:nvCxnSpPr>
            <p:cNvPr id="4" name="מחבר ישר 3"/>
            <p:cNvCxnSpPr/>
            <p:nvPr/>
          </p:nvCxnSpPr>
          <p:spPr>
            <a:xfrm>
              <a:off x="4945377" y="2025896"/>
              <a:ext cx="852967" cy="0"/>
            </a:xfrm>
            <a:prstGeom prst="line">
              <a:avLst/>
            </a:prstGeom>
            <a:ln>
              <a:solidFill>
                <a:srgbClr val="7424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4426054" y="3987897"/>
              <a:ext cx="1891611" cy="57708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rtl="1"/>
              <a:r>
                <a:rPr lang="he-IL" sz="105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לבקשת כ"ק האדמו"ר שיריים מהפורים-טיש </a:t>
              </a:r>
              <a:r>
                <a:rPr lang="he-IL" sz="1050" b="1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הק</a:t>
              </a:r>
              <a:r>
                <a:rPr lang="he-IL" sz="105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' נשלחו לכל משפ' ומשפ' מאנ"ש</a:t>
              </a:r>
              <a:endParaRPr lang="he-IL" sz="1050" b="1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4290701" y="4611983"/>
              <a:ext cx="1891611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rtl="1"/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ב"ב כ"ק האדמו"ר </a:t>
              </a:r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מ--</a:t>
              </a:r>
              <a:endParaRPr lang="he-IL" sz="900" b="1" dirty="0" smtClean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  <a:p>
              <a:pPr rtl="1"/>
              <a:r>
                <a:rPr lang="he-IL" sz="900" b="1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פעיה"ק</a:t>
              </a:r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 </a:t>
              </a:r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---</a:t>
              </a:r>
              <a:endParaRPr lang="he-IL" sz="900" b="1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</p:grpSp>
      <p:grpSp>
        <p:nvGrpSpPr>
          <p:cNvPr id="25" name="קבוצה 24"/>
          <p:cNvGrpSpPr/>
          <p:nvPr/>
        </p:nvGrpSpPr>
        <p:grpSpPr>
          <a:xfrm>
            <a:off x="846033" y="828942"/>
            <a:ext cx="3426131" cy="4846319"/>
            <a:chOff x="3701985" y="437411"/>
            <a:chExt cx="3426131" cy="4846319"/>
          </a:xfrm>
        </p:grpSpPr>
        <p:pic>
          <p:nvPicPr>
            <p:cNvPr id="26" name="תמונה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01985" y="437411"/>
              <a:ext cx="3426131" cy="4846319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4564103" y="2054680"/>
              <a:ext cx="1620566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he-IL" u="sng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לכב' אנ"ש הי"ו</a:t>
              </a:r>
              <a:endParaRPr lang="he-IL" u="sng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564103" y="3129216"/>
              <a:ext cx="1620566" cy="861774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rtl="1"/>
              <a:r>
                <a:rPr lang="he-IL" sz="10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ויהי רצון ששמחת פורים תימשך כל השנה עם שפע ברכה והצלחה, בני חיי ומזוני </a:t>
              </a:r>
              <a:r>
                <a:rPr lang="he-IL" sz="1000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רויחיי</a:t>
              </a:r>
              <a:r>
                <a:rPr lang="he-IL" sz="10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 ורוב נחת מכל יוצאי חלציכם</a:t>
              </a:r>
              <a:endParaRPr lang="he-IL" sz="1000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564103" y="1779312"/>
              <a:ext cx="1620566" cy="276999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rtl="1"/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איגוד מוסדות </a:t>
              </a:r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---- </a:t>
              </a:r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בארה"ק</a:t>
              </a:r>
            </a:p>
            <a:p>
              <a:pPr algn="ctr" rtl="1"/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בראשות כ"ק האדמו"ר </a:t>
              </a:r>
              <a:r>
                <a:rPr lang="he-IL" sz="600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מ---- </a:t>
              </a:r>
              <a:r>
                <a:rPr lang="he-IL" sz="600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שליט"א</a:t>
              </a:r>
              <a:endParaRPr lang="he-IL" sz="600" dirty="0" smtClean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cxnSp>
          <p:nvCxnSpPr>
            <p:cNvPr id="30" name="מחבר ישר 29"/>
            <p:cNvCxnSpPr/>
            <p:nvPr/>
          </p:nvCxnSpPr>
          <p:spPr>
            <a:xfrm>
              <a:off x="4945377" y="2025896"/>
              <a:ext cx="852967" cy="0"/>
            </a:xfrm>
            <a:prstGeom prst="line">
              <a:avLst/>
            </a:prstGeom>
            <a:ln>
              <a:solidFill>
                <a:srgbClr val="7424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4426054" y="3987897"/>
              <a:ext cx="1891611" cy="577081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algn="ctr" rtl="1"/>
              <a:r>
                <a:rPr lang="he-IL" sz="105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לבקשת כ"ק האדמו"ר שיריים מהפורים-טיש </a:t>
              </a:r>
              <a:r>
                <a:rPr lang="he-IL" sz="1050" b="1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הק</a:t>
              </a:r>
              <a:r>
                <a:rPr lang="he-IL" sz="105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' נשלחו לכל משפ' ומשפ' מאנ"ש</a:t>
              </a:r>
              <a:endParaRPr lang="he-IL" sz="1050" b="1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290701" y="4611983"/>
              <a:ext cx="1891611" cy="369332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pPr rtl="1"/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ב"ב כ"ק האדמו"ר </a:t>
              </a:r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מ----</a:t>
              </a:r>
              <a:endParaRPr lang="he-IL" sz="900" b="1" dirty="0" smtClean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  <a:p>
              <a:pPr rtl="1"/>
              <a:r>
                <a:rPr lang="he-IL" sz="900" b="1" dirty="0" err="1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פעיה"ק</a:t>
              </a:r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 </a:t>
              </a:r>
              <a:r>
                <a:rPr lang="he-IL" sz="900" b="1" dirty="0" smtClean="0">
                  <a:solidFill>
                    <a:srgbClr val="742432"/>
                  </a:solidFill>
                  <a:latin typeface="Guttman Mantova" panose="02010401010101010101" pitchFamily="2" charset="-79"/>
                  <a:cs typeface="Guttman Mantova" panose="02010401010101010101" pitchFamily="2" charset="-79"/>
                </a:rPr>
                <a:t>---</a:t>
              </a:r>
              <a:endParaRPr lang="he-IL" sz="900" b="1" dirty="0">
                <a:solidFill>
                  <a:srgbClr val="742432"/>
                </a:solidFill>
                <a:latin typeface="Guttman Mantova" panose="02010401010101010101" pitchFamily="2" charset="-79"/>
                <a:cs typeface="Guttman Mantova" panose="02010401010101010101" pitchFamily="2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989144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1633</TotalTime>
  <Words>110</Words>
  <Application>Microsoft Office PowerPoint</Application>
  <PresentationFormat>נייר A4 ‏(210x297 מ"מ)</PresentationFormat>
  <Paragraphs>14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Guttman Mantova</vt:lpstr>
      <vt:lpstr>Times New Roman</vt:lpstr>
      <vt:lpstr>ערכת נושא Office</vt:lpstr>
      <vt:lpstr>מצגת של PowerPoint‏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1</dc:creator>
  <cp:lastModifiedBy>1</cp:lastModifiedBy>
  <cp:revision>25</cp:revision>
  <cp:lastPrinted>2021-02-25T12:50:53Z</cp:lastPrinted>
  <dcterms:created xsi:type="dcterms:W3CDTF">2021-02-21T22:28:44Z</dcterms:created>
  <dcterms:modified xsi:type="dcterms:W3CDTF">2025-03-04T21:59:47Z</dcterms:modified>
</cp:coreProperties>
</file>