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847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365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227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829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994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121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9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716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4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1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696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4364E-3BEF-46A6-A5B4-6978E655FFA9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3B531-DCAF-4274-8515-717FD4722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27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/>
          <a:srcRect l="23495" t="17594" r="24137" b="17956"/>
          <a:stretch/>
        </p:blipFill>
        <p:spPr>
          <a:xfrm>
            <a:off x="65314" y="65314"/>
            <a:ext cx="6774874" cy="9850582"/>
          </a:xfrm>
          <a:prstGeom prst="rect">
            <a:avLst/>
          </a:prstGeom>
        </p:spPr>
      </p:pic>
      <p:pic>
        <p:nvPicPr>
          <p:cNvPr id="6" name="Picture 8" descr="×ª××¦××ª ×ª××× × ×¢×××¨ âªgold glittering pngâ¬â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93" b="18531"/>
          <a:stretch/>
        </p:blipFill>
        <p:spPr bwMode="auto">
          <a:xfrm>
            <a:off x="0" y="65314"/>
            <a:ext cx="6774874" cy="443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×ª××¦××ª ×ª××× × ×¢×××¨ âªgold glittering pngâ¬â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43" b="32833"/>
          <a:stretch/>
        </p:blipFill>
        <p:spPr bwMode="auto">
          <a:xfrm flipH="1" flipV="1">
            <a:off x="106877" y="7905750"/>
            <a:ext cx="6774874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801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0" y="0"/>
            <a:ext cx="6843226" cy="9906000"/>
          </a:xfrm>
          <a:prstGeom prst="rect">
            <a:avLst/>
          </a:prstGeom>
          <a:noFill/>
          <a:ln w="1143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מלבן 7"/>
          <p:cNvSpPr/>
          <p:nvPr/>
        </p:nvSpPr>
        <p:spPr>
          <a:xfrm>
            <a:off x="86367" y="101666"/>
            <a:ext cx="6666704" cy="9656931"/>
          </a:xfrm>
          <a:prstGeom prst="rect">
            <a:avLst/>
          </a:prstGeom>
          <a:noFill/>
          <a:ln w="101600">
            <a:solidFill>
              <a:srgbClr val="D9B7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תמונה 19"/>
          <p:cNvPicPr>
            <a:picLocks noChangeAspect="1"/>
          </p:cNvPicPr>
          <p:nvPr/>
        </p:nvPicPr>
        <p:blipFill rotWithShape="1">
          <a:blip r:embed="rId2"/>
          <a:srcRect l="785" r="-1" b="10794"/>
          <a:stretch/>
        </p:blipFill>
        <p:spPr>
          <a:xfrm>
            <a:off x="38420" y="5023101"/>
            <a:ext cx="6804806" cy="4894623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918063"/>
            <a:ext cx="6773243" cy="1999661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4"/>
          <a:srcRect t="28345" b="16110"/>
          <a:stretch/>
        </p:blipFill>
        <p:spPr>
          <a:xfrm>
            <a:off x="154429" y="156890"/>
            <a:ext cx="2033576" cy="140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58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0" y="7646307"/>
            <a:ext cx="2246243" cy="2259693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2246243" y="7646307"/>
            <a:ext cx="2246243" cy="2259693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4492486" y="7646306"/>
            <a:ext cx="2246243" cy="2259693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0" y="5386612"/>
            <a:ext cx="2246243" cy="225969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2246243" y="5386612"/>
            <a:ext cx="2246243" cy="2259693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4492486" y="5386611"/>
            <a:ext cx="2246243" cy="2259693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0" y="2255357"/>
            <a:ext cx="2246243" cy="2259693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2246243" y="2255357"/>
            <a:ext cx="2246243" cy="2259693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 rotWithShape="1">
          <a:blip r:embed="rId2"/>
          <a:srcRect l="20989" t="19895" r="20961" b="21706"/>
          <a:stretch/>
        </p:blipFill>
        <p:spPr>
          <a:xfrm>
            <a:off x="4492486" y="2255356"/>
            <a:ext cx="2246243" cy="225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72529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נייר A4 ‏(210x297 מ"מ)</PresentationFormat>
  <Paragraphs>0</Paragraphs>
  <Slides>3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  <vt:lpstr>מצגת של PowerPoint‏</vt:lpstr>
      <vt:lpstr>מצגת של PowerPoint‏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1</cp:revision>
  <dcterms:created xsi:type="dcterms:W3CDTF">2019-05-05T15:14:24Z</dcterms:created>
  <dcterms:modified xsi:type="dcterms:W3CDTF">2019-05-05T15:16:46Z</dcterms:modified>
</cp:coreProperties>
</file>