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006" autoAdjust="0"/>
    <p:restoredTop sz="94660"/>
  </p:normalViewPr>
  <p:slideViewPr>
    <p:cSldViewPr snapToGrid="0">
      <p:cViewPr>
        <p:scale>
          <a:sx n="50" d="100"/>
          <a:sy n="50" d="100"/>
        </p:scale>
        <p:origin x="571" y="13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4641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1793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46304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73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4809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4365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939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5169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1688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3374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4894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A7C0A8-C787-4D1B-A877-8F19C253569A}" type="datetimeFigureOut">
              <a:rPr lang="he-IL" smtClean="0"/>
              <a:t>י"ד שבט 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21EEBD-85A1-4F1C-9E63-6F4B9F31FAE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3420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תמונה 71" descr="תמונה שמכילה פירות, אוכל, פירות ללא גרעינים, עינב&#10;&#10;התיאור נוצר באופן אוטומטי">
            <a:extLst>
              <a:ext uri="{FF2B5EF4-FFF2-40B4-BE49-F238E27FC236}">
                <a16:creationId xmlns:a16="http://schemas.microsoft.com/office/drawing/2014/main" id="{96EAC5DC-9DA5-53BB-B24A-E6D738576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1694" y="-4539827"/>
            <a:ext cx="17546320" cy="11697547"/>
          </a:xfrm>
          <a:prstGeom prst="rect">
            <a:avLst/>
          </a:prstGeom>
        </p:spPr>
      </p:pic>
      <p:pic>
        <p:nvPicPr>
          <p:cNvPr id="53" name="תמונה 52" descr="תמונה שמכילה משקה, משקה אלכוהולי, כוס יין, נר">
            <a:extLst>
              <a:ext uri="{FF2B5EF4-FFF2-40B4-BE49-F238E27FC236}">
                <a16:creationId xmlns:a16="http://schemas.microsoft.com/office/drawing/2014/main" id="{EC31D5D8-6642-DA3F-82BE-19D889F5F9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990" y="130720"/>
            <a:ext cx="2026920" cy="2026920"/>
          </a:xfrm>
          <a:prstGeom prst="rect">
            <a:avLst/>
          </a:prstGeom>
        </p:spPr>
      </p:pic>
      <p:sp>
        <p:nvSpPr>
          <p:cNvPr id="54" name="מלבן 53">
            <a:extLst>
              <a:ext uri="{FF2B5EF4-FFF2-40B4-BE49-F238E27FC236}">
                <a16:creationId xmlns:a16="http://schemas.microsoft.com/office/drawing/2014/main" id="{C4036A47-9A5A-F66D-0EC8-80459EF6CAD6}"/>
              </a:ext>
            </a:extLst>
          </p:cNvPr>
          <p:cNvSpPr/>
          <p:nvPr/>
        </p:nvSpPr>
        <p:spPr>
          <a:xfrm>
            <a:off x="5366123" y="482461"/>
            <a:ext cx="107433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לבב</a:t>
            </a:r>
          </a:p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אנוש</a:t>
            </a:r>
          </a:p>
        </p:txBody>
      </p:sp>
      <p:sp>
        <p:nvSpPr>
          <p:cNvPr id="55" name="מלבן 54">
            <a:extLst>
              <a:ext uri="{FF2B5EF4-FFF2-40B4-BE49-F238E27FC236}">
                <a16:creationId xmlns:a16="http://schemas.microsoft.com/office/drawing/2014/main" id="{BE8B9496-D0F3-C941-4E17-67D33F115EEC}"/>
              </a:ext>
            </a:extLst>
          </p:cNvPr>
          <p:cNvSpPr/>
          <p:nvPr/>
        </p:nvSpPr>
        <p:spPr>
          <a:xfrm>
            <a:off x="8491466" y="544015"/>
            <a:ext cx="11512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ויין</a:t>
            </a:r>
          </a:p>
          <a:p>
            <a:pPr algn="ctr"/>
            <a:r>
              <a:rPr lang="he-IL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ישמח</a:t>
            </a:r>
            <a:endParaRPr lang="he-IL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ligraphPatiach" pitchFamily="2" charset="-79"/>
            </a:endParaRPr>
          </a:p>
        </p:txBody>
      </p:sp>
      <p:pic>
        <p:nvPicPr>
          <p:cNvPr id="56" name="תמונה 55" descr="תמונה שמכילה משקה, משקה אלכוהולי, כוס יין, נר">
            <a:extLst>
              <a:ext uri="{FF2B5EF4-FFF2-40B4-BE49-F238E27FC236}">
                <a16:creationId xmlns:a16="http://schemas.microsoft.com/office/drawing/2014/main" id="{1F10A83B-3AA0-1C3F-CA6E-2736CA567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990" y="2445113"/>
            <a:ext cx="2026920" cy="2026920"/>
          </a:xfrm>
          <a:prstGeom prst="rect">
            <a:avLst/>
          </a:prstGeom>
        </p:spPr>
      </p:pic>
      <p:sp>
        <p:nvSpPr>
          <p:cNvPr id="57" name="מלבן 56">
            <a:extLst>
              <a:ext uri="{FF2B5EF4-FFF2-40B4-BE49-F238E27FC236}">
                <a16:creationId xmlns:a16="http://schemas.microsoft.com/office/drawing/2014/main" id="{94D84A80-2131-7AE9-6F2D-5FD9731DEB7C}"/>
              </a:ext>
            </a:extLst>
          </p:cNvPr>
          <p:cNvSpPr/>
          <p:nvPr/>
        </p:nvSpPr>
        <p:spPr>
          <a:xfrm>
            <a:off x="5366123" y="2796854"/>
            <a:ext cx="107433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לבב</a:t>
            </a:r>
          </a:p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אנוש</a:t>
            </a:r>
          </a:p>
        </p:txBody>
      </p:sp>
      <p:sp>
        <p:nvSpPr>
          <p:cNvPr id="58" name="מלבן 57">
            <a:extLst>
              <a:ext uri="{FF2B5EF4-FFF2-40B4-BE49-F238E27FC236}">
                <a16:creationId xmlns:a16="http://schemas.microsoft.com/office/drawing/2014/main" id="{A901FEB3-2A77-B004-58BE-5D3E18F9A765}"/>
              </a:ext>
            </a:extLst>
          </p:cNvPr>
          <p:cNvSpPr/>
          <p:nvPr/>
        </p:nvSpPr>
        <p:spPr>
          <a:xfrm>
            <a:off x="8491466" y="2858408"/>
            <a:ext cx="11512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ויין</a:t>
            </a:r>
          </a:p>
          <a:p>
            <a:pPr algn="ctr"/>
            <a:r>
              <a:rPr lang="he-IL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ישמח</a:t>
            </a:r>
            <a:endParaRPr lang="he-IL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ligraphPatiach" pitchFamily="2" charset="-79"/>
            </a:endParaRPr>
          </a:p>
        </p:txBody>
      </p:sp>
      <p:pic>
        <p:nvPicPr>
          <p:cNvPr id="59" name="תמונה 58" descr="תמונה שמכילה משקה, משקה אלכוהולי, כוס יין, נר">
            <a:extLst>
              <a:ext uri="{FF2B5EF4-FFF2-40B4-BE49-F238E27FC236}">
                <a16:creationId xmlns:a16="http://schemas.microsoft.com/office/drawing/2014/main" id="{3F16BFE0-E948-EAD8-3AFA-7FBBB8DA56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990" y="4678680"/>
            <a:ext cx="2026920" cy="2026920"/>
          </a:xfrm>
          <a:prstGeom prst="rect">
            <a:avLst/>
          </a:prstGeom>
        </p:spPr>
      </p:pic>
      <p:sp>
        <p:nvSpPr>
          <p:cNvPr id="60" name="מלבן 59">
            <a:extLst>
              <a:ext uri="{FF2B5EF4-FFF2-40B4-BE49-F238E27FC236}">
                <a16:creationId xmlns:a16="http://schemas.microsoft.com/office/drawing/2014/main" id="{1361BD50-174B-6597-131C-DF7A26A36B88}"/>
              </a:ext>
            </a:extLst>
          </p:cNvPr>
          <p:cNvSpPr/>
          <p:nvPr/>
        </p:nvSpPr>
        <p:spPr>
          <a:xfrm>
            <a:off x="5366123" y="5030421"/>
            <a:ext cx="107433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לבב</a:t>
            </a:r>
          </a:p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אנוש</a:t>
            </a:r>
          </a:p>
        </p:txBody>
      </p:sp>
      <p:sp>
        <p:nvSpPr>
          <p:cNvPr id="61" name="מלבן 60">
            <a:extLst>
              <a:ext uri="{FF2B5EF4-FFF2-40B4-BE49-F238E27FC236}">
                <a16:creationId xmlns:a16="http://schemas.microsoft.com/office/drawing/2014/main" id="{069480E3-0AB4-E657-90AC-5E43E5C5DED2}"/>
              </a:ext>
            </a:extLst>
          </p:cNvPr>
          <p:cNvSpPr/>
          <p:nvPr/>
        </p:nvSpPr>
        <p:spPr>
          <a:xfrm>
            <a:off x="8491466" y="5091975"/>
            <a:ext cx="11512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ויין</a:t>
            </a:r>
          </a:p>
          <a:p>
            <a:pPr algn="ctr"/>
            <a:r>
              <a:rPr lang="he-IL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ישמח</a:t>
            </a:r>
            <a:endParaRPr lang="he-IL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ligraphPatiach" pitchFamily="2" charset="-79"/>
            </a:endParaRPr>
          </a:p>
        </p:txBody>
      </p:sp>
      <p:pic>
        <p:nvPicPr>
          <p:cNvPr id="62" name="תמונה 61" descr="תמונה שמכילה משקה, משקה אלכוהולי, כוס יין, נר">
            <a:extLst>
              <a:ext uri="{FF2B5EF4-FFF2-40B4-BE49-F238E27FC236}">
                <a16:creationId xmlns:a16="http://schemas.microsoft.com/office/drawing/2014/main" id="{3923A745-A26B-865F-069A-96FFBB3AC4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350" y="130720"/>
            <a:ext cx="2026920" cy="2026920"/>
          </a:xfrm>
          <a:prstGeom prst="rect">
            <a:avLst/>
          </a:prstGeom>
        </p:spPr>
      </p:pic>
      <p:sp>
        <p:nvSpPr>
          <p:cNvPr id="63" name="מלבן 62">
            <a:extLst>
              <a:ext uri="{FF2B5EF4-FFF2-40B4-BE49-F238E27FC236}">
                <a16:creationId xmlns:a16="http://schemas.microsoft.com/office/drawing/2014/main" id="{C01208AB-0711-EF10-0C74-43CD99B3376E}"/>
              </a:ext>
            </a:extLst>
          </p:cNvPr>
          <p:cNvSpPr/>
          <p:nvPr/>
        </p:nvSpPr>
        <p:spPr>
          <a:xfrm>
            <a:off x="499483" y="482461"/>
            <a:ext cx="107433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לבב</a:t>
            </a:r>
          </a:p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אנוש</a:t>
            </a:r>
          </a:p>
        </p:txBody>
      </p:sp>
      <p:sp>
        <p:nvSpPr>
          <p:cNvPr id="64" name="מלבן 63">
            <a:extLst>
              <a:ext uri="{FF2B5EF4-FFF2-40B4-BE49-F238E27FC236}">
                <a16:creationId xmlns:a16="http://schemas.microsoft.com/office/drawing/2014/main" id="{D9486A43-4B1E-F51C-B797-39EF192CF754}"/>
              </a:ext>
            </a:extLst>
          </p:cNvPr>
          <p:cNvSpPr/>
          <p:nvPr/>
        </p:nvSpPr>
        <p:spPr>
          <a:xfrm>
            <a:off x="3624826" y="544015"/>
            <a:ext cx="11512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ויין</a:t>
            </a:r>
          </a:p>
          <a:p>
            <a:pPr algn="ctr"/>
            <a:r>
              <a:rPr lang="he-IL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ישמח</a:t>
            </a:r>
            <a:endParaRPr lang="he-IL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ligraphPatiach" pitchFamily="2" charset="-79"/>
            </a:endParaRPr>
          </a:p>
        </p:txBody>
      </p:sp>
      <p:pic>
        <p:nvPicPr>
          <p:cNvPr id="65" name="תמונה 64" descr="תמונה שמכילה משקה, משקה אלכוהולי, כוס יין, נר">
            <a:extLst>
              <a:ext uri="{FF2B5EF4-FFF2-40B4-BE49-F238E27FC236}">
                <a16:creationId xmlns:a16="http://schemas.microsoft.com/office/drawing/2014/main" id="{AF72F949-88E6-38BA-6127-B934E1552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350" y="2445113"/>
            <a:ext cx="2026920" cy="2026920"/>
          </a:xfrm>
          <a:prstGeom prst="rect">
            <a:avLst/>
          </a:prstGeom>
        </p:spPr>
      </p:pic>
      <p:sp>
        <p:nvSpPr>
          <p:cNvPr id="66" name="מלבן 65">
            <a:extLst>
              <a:ext uri="{FF2B5EF4-FFF2-40B4-BE49-F238E27FC236}">
                <a16:creationId xmlns:a16="http://schemas.microsoft.com/office/drawing/2014/main" id="{E389675C-18FD-04E0-00EF-6F7B0036E0A0}"/>
              </a:ext>
            </a:extLst>
          </p:cNvPr>
          <p:cNvSpPr/>
          <p:nvPr/>
        </p:nvSpPr>
        <p:spPr>
          <a:xfrm>
            <a:off x="499483" y="2796854"/>
            <a:ext cx="107433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לבב</a:t>
            </a:r>
          </a:p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אנוש</a:t>
            </a:r>
          </a:p>
        </p:txBody>
      </p:sp>
      <p:sp>
        <p:nvSpPr>
          <p:cNvPr id="67" name="מלבן 66">
            <a:extLst>
              <a:ext uri="{FF2B5EF4-FFF2-40B4-BE49-F238E27FC236}">
                <a16:creationId xmlns:a16="http://schemas.microsoft.com/office/drawing/2014/main" id="{812D96E9-A477-9AFA-3126-90F20C747772}"/>
              </a:ext>
            </a:extLst>
          </p:cNvPr>
          <p:cNvSpPr/>
          <p:nvPr/>
        </p:nvSpPr>
        <p:spPr>
          <a:xfrm>
            <a:off x="3624826" y="2858408"/>
            <a:ext cx="11512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ויין</a:t>
            </a:r>
          </a:p>
          <a:p>
            <a:pPr algn="ctr"/>
            <a:r>
              <a:rPr lang="he-IL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ישמח</a:t>
            </a:r>
            <a:endParaRPr lang="he-IL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ligraphPatiach" pitchFamily="2" charset="-79"/>
            </a:endParaRPr>
          </a:p>
        </p:txBody>
      </p:sp>
      <p:pic>
        <p:nvPicPr>
          <p:cNvPr id="68" name="תמונה 67" descr="תמונה שמכילה משקה, משקה אלכוהולי, כוס יין, נר">
            <a:extLst>
              <a:ext uri="{FF2B5EF4-FFF2-40B4-BE49-F238E27FC236}">
                <a16:creationId xmlns:a16="http://schemas.microsoft.com/office/drawing/2014/main" id="{BBDED8FB-839C-0453-5B48-9AD7326AC5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350" y="4678680"/>
            <a:ext cx="2026920" cy="2026920"/>
          </a:xfrm>
          <a:prstGeom prst="rect">
            <a:avLst/>
          </a:prstGeom>
        </p:spPr>
      </p:pic>
      <p:sp>
        <p:nvSpPr>
          <p:cNvPr id="69" name="מלבן 68">
            <a:extLst>
              <a:ext uri="{FF2B5EF4-FFF2-40B4-BE49-F238E27FC236}">
                <a16:creationId xmlns:a16="http://schemas.microsoft.com/office/drawing/2014/main" id="{335FA3FF-05C5-7EF2-A370-F01C54CB09C5}"/>
              </a:ext>
            </a:extLst>
          </p:cNvPr>
          <p:cNvSpPr/>
          <p:nvPr/>
        </p:nvSpPr>
        <p:spPr>
          <a:xfrm>
            <a:off x="499483" y="5030421"/>
            <a:ext cx="107433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לבב</a:t>
            </a:r>
          </a:p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אנוש</a:t>
            </a:r>
          </a:p>
        </p:txBody>
      </p:sp>
      <p:sp>
        <p:nvSpPr>
          <p:cNvPr id="70" name="מלבן 69">
            <a:extLst>
              <a:ext uri="{FF2B5EF4-FFF2-40B4-BE49-F238E27FC236}">
                <a16:creationId xmlns:a16="http://schemas.microsoft.com/office/drawing/2014/main" id="{9B93D9DC-C1BD-17AE-4B76-B770CE6395E6}"/>
              </a:ext>
            </a:extLst>
          </p:cNvPr>
          <p:cNvSpPr/>
          <p:nvPr/>
        </p:nvSpPr>
        <p:spPr>
          <a:xfrm>
            <a:off x="3624826" y="5091975"/>
            <a:ext cx="11512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ויין</a:t>
            </a:r>
          </a:p>
          <a:p>
            <a:pPr algn="ctr"/>
            <a:r>
              <a:rPr lang="he-IL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ligraphPatiach" pitchFamily="2" charset="-79"/>
              </a:rPr>
              <a:t>ישמח</a:t>
            </a:r>
            <a:endParaRPr lang="he-IL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ligraphPatiach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98139143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ערכת נושא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24</Words>
  <Application>Microsoft Office PowerPoint</Application>
  <PresentationFormat>נייר A4 ‏(210x297 מ"מ)</PresentationFormat>
  <Paragraphs>24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CaligraphPatiach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Hp</dc:creator>
  <cp:lastModifiedBy>Hp</cp:lastModifiedBy>
  <cp:revision>2</cp:revision>
  <cp:lastPrinted>2025-02-12T06:07:28Z</cp:lastPrinted>
  <dcterms:created xsi:type="dcterms:W3CDTF">2025-02-09T06:35:01Z</dcterms:created>
  <dcterms:modified xsi:type="dcterms:W3CDTF">2025-02-12T06:07:59Z</dcterms:modified>
</cp:coreProperties>
</file>