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sldIdLst>
    <p:sldId id="259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2A0C"/>
    <a:srgbClr val="600C17"/>
    <a:srgbClr val="630C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13" autoAdjust="0"/>
    <p:restoredTop sz="94660"/>
  </p:normalViewPr>
  <p:slideViewPr>
    <p:cSldViewPr snapToGrid="0">
      <p:cViewPr varScale="1">
        <p:scale>
          <a:sx n="47" d="100"/>
          <a:sy n="47" d="100"/>
        </p:scale>
        <p:origin x="6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3722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98188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2833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03266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90126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0766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7337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64945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10669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3328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9590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9F604-F14B-4928-9986-59389E6B5959}" type="datetimeFigureOut">
              <a:rPr lang="he-IL" smtClean="0"/>
              <a:t>כ' אייר 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2669C-674D-4CA9-A6DB-A88AB35D87C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0093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80160" rtl="1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r" defTabSz="1280160" rtl="1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>
            <a:extLst>
              <a:ext uri="{FF2B5EF4-FFF2-40B4-BE49-F238E27FC236}">
                <a16:creationId xmlns:a16="http://schemas.microsoft.com/office/drawing/2014/main" id="{9FF3EDE2-F7DE-4928-B06C-6DCED4AB35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4" name="מלבן 3">
            <a:extLst>
              <a:ext uri="{FF2B5EF4-FFF2-40B4-BE49-F238E27FC236}">
                <a16:creationId xmlns:a16="http://schemas.microsoft.com/office/drawing/2014/main" id="{2F67FC02-320B-4D65-9953-B4B83CAC026E}"/>
              </a:ext>
            </a:extLst>
          </p:cNvPr>
          <p:cNvSpPr/>
          <p:nvPr/>
        </p:nvSpPr>
        <p:spPr>
          <a:xfrm>
            <a:off x="14514" y="0"/>
            <a:ext cx="12801600" cy="9601200"/>
          </a:xfrm>
          <a:prstGeom prst="rect">
            <a:avLst/>
          </a:prstGeom>
          <a:solidFill>
            <a:schemeClr val="bg1">
              <a:alpha val="0"/>
            </a:schemeClr>
          </a:solidFill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9" name="תמונה 8">
            <a:extLst>
              <a:ext uri="{FF2B5EF4-FFF2-40B4-BE49-F238E27FC236}">
                <a16:creationId xmlns:a16="http://schemas.microsoft.com/office/drawing/2014/main" id="{B2E8EAF2-CE62-4BF9-BD7C-358271F0DF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71" y="232229"/>
            <a:ext cx="12351657" cy="9042400"/>
          </a:xfrm>
          <a:prstGeom prst="rect">
            <a:avLst/>
          </a:prstGeom>
          <a:effectLst>
            <a:glow rad="330200">
              <a:schemeClr val="accent4">
                <a:lumMod val="20000"/>
                <a:lumOff val="80000"/>
                <a:alpha val="31000"/>
              </a:schemeClr>
            </a:glow>
          </a:effectLst>
        </p:spPr>
      </p:pic>
      <p:pic>
        <p:nvPicPr>
          <p:cNvPr id="11" name="תמונה 10">
            <a:extLst>
              <a:ext uri="{FF2B5EF4-FFF2-40B4-BE49-F238E27FC236}">
                <a16:creationId xmlns:a16="http://schemas.microsoft.com/office/drawing/2014/main" id="{04512795-8A79-4A5E-94C2-16510F6718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709" y="2841507"/>
            <a:ext cx="8887182" cy="3257785"/>
          </a:xfrm>
          <a:prstGeom prst="rect">
            <a:avLst/>
          </a:prstGeom>
          <a:effectLst>
            <a:glow rad="482600">
              <a:schemeClr val="accent4">
                <a:lumMod val="20000"/>
                <a:lumOff val="80000"/>
                <a:alpha val="24000"/>
              </a:schemeClr>
            </a:glow>
          </a:effectLst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69BD0CAE-8D33-4F97-9A4D-23BC4AE1C431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12000"/>
                    </a14:imgEffect>
                    <a14:imgEffect>
                      <a14:colorTemperature colorTemp="11500"/>
                    </a14:imgEffect>
                    <a14:imgEffect>
                      <a14:brightnessContrast bright="1000" contrast="-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330" y="3755304"/>
            <a:ext cx="1781936" cy="1335850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id="{A8772FC0-DB58-4701-A1B9-1A60C9345321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12000"/>
                    </a14:imgEffect>
                    <a14:imgEffect>
                      <a14:colorTemperature colorTemp="11500"/>
                    </a14:imgEffect>
                    <a14:imgEffect>
                      <a14:brightnessContrast bright="1000" contrast="-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09334" y="3755304"/>
            <a:ext cx="1781936" cy="1335850"/>
          </a:xfrm>
          <a:prstGeom prst="rect">
            <a:avLst/>
          </a:prstGeom>
        </p:spPr>
      </p:pic>
      <p:sp>
        <p:nvSpPr>
          <p:cNvPr id="12" name="תיבת טקסט 11">
            <a:extLst>
              <a:ext uri="{FF2B5EF4-FFF2-40B4-BE49-F238E27FC236}">
                <a16:creationId xmlns:a16="http://schemas.microsoft.com/office/drawing/2014/main" id="{3B62685C-2951-4556-8A99-FDC4E2EE914B}"/>
              </a:ext>
            </a:extLst>
          </p:cNvPr>
          <p:cNvSpPr txBox="1"/>
          <p:nvPr/>
        </p:nvSpPr>
        <p:spPr>
          <a:xfrm>
            <a:off x="4612306" y="2344427"/>
            <a:ext cx="3479014" cy="1569660"/>
          </a:xfrm>
          <a:prstGeom prst="rect">
            <a:avLst/>
          </a:prstGeom>
          <a:noFill/>
        </p:spPr>
        <p:txBody>
          <a:bodyPr wrap="square" rtlCol="1">
            <a:prstTxWarp prst="textArchUp">
              <a:avLst>
                <a:gd name="adj" fmla="val 9936044"/>
              </a:avLst>
            </a:prstTxWarp>
            <a:spAutoFit/>
            <a:scene3d>
              <a:camera prst="orthographicFront"/>
              <a:lightRig rig="threePt" dir="t"/>
            </a:scene3d>
            <a:sp3d>
              <a:bevelB w="38100" h="38100" prst="relaxedInset"/>
            </a:sp3d>
          </a:bodyPr>
          <a:lstStyle/>
          <a:p>
            <a:pPr algn="ctr" rtl="1"/>
            <a:r>
              <a:rPr lang="he-IL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2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>
                    <a:schemeClr val="bg1"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שבת התאחדות - ערד</a:t>
            </a:r>
          </a:p>
        </p:txBody>
      </p:sp>
      <p:sp>
        <p:nvSpPr>
          <p:cNvPr id="13" name="תיבת טקסט 12">
            <a:extLst>
              <a:ext uri="{FF2B5EF4-FFF2-40B4-BE49-F238E27FC236}">
                <a16:creationId xmlns:a16="http://schemas.microsoft.com/office/drawing/2014/main" id="{2446CD54-BD1F-4B74-8336-C7F9D445DB06}"/>
              </a:ext>
            </a:extLst>
          </p:cNvPr>
          <p:cNvSpPr txBox="1"/>
          <p:nvPr/>
        </p:nvSpPr>
        <p:spPr>
          <a:xfrm>
            <a:off x="1333096" y="4030992"/>
            <a:ext cx="9652404" cy="2554545"/>
          </a:xfrm>
          <a:prstGeom prst="rect">
            <a:avLst/>
          </a:prstGeom>
          <a:noFill/>
        </p:spPr>
        <p:txBody>
          <a:bodyPr wrap="square" rtlCol="1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>
              <a:bevelB w="38100" h="38100"/>
            </a:sp3d>
          </a:bodyPr>
          <a:lstStyle/>
          <a:p>
            <a:pPr algn="ctr" rtl="1"/>
            <a:r>
              <a:rPr lang="he-IL" sz="36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52400">
                    <a:schemeClr val="accent2">
                      <a:lumMod val="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משפחת ----------  </a:t>
            </a:r>
          </a:p>
          <a:p>
            <a:pPr algn="ctr" rtl="1"/>
            <a:r>
              <a:rPr lang="en-US" sz="36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52400">
                    <a:schemeClr val="accent2">
                      <a:lumMod val="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he-IL" sz="36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52400">
                    <a:schemeClr val="accent2">
                      <a:lumMod val="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שבת פרשת ויחי לסדר 'האספו ואגידה לכם' </a:t>
            </a:r>
          </a:p>
          <a:p>
            <a:pPr algn="ctr" rtl="1"/>
            <a:r>
              <a:rPr lang="he-IL" sz="36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52400">
                    <a:schemeClr val="accent2">
                      <a:lumMod val="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טבת תשפ"ג</a:t>
            </a:r>
            <a:endParaRPr lang="he-IL" sz="20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52400">
                  <a:schemeClr val="accent2">
                    <a:lumMod val="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22176BC4-243A-43D3-855F-163C9C88D866}"/>
              </a:ext>
            </a:extLst>
          </p:cNvPr>
          <p:cNvSpPr txBox="1"/>
          <p:nvPr/>
        </p:nvSpPr>
        <p:spPr>
          <a:xfrm>
            <a:off x="3187699" y="3638399"/>
            <a:ext cx="6328229" cy="1569660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  <a:bevelB w="38100" h="38100" prst="relaxedInset"/>
            </a:sp3d>
          </a:bodyPr>
          <a:lstStyle/>
          <a:p>
            <a:pPr algn="ctr"/>
            <a:r>
              <a:rPr lang="he-IL" sz="96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90500">
                    <a:srgbClr val="822A0C">
                      <a:alpha val="64000"/>
                    </a:srgbClr>
                  </a:glow>
                </a:effectLst>
                <a:latin typeface="SBL Hebrew" panose="02000000000000000000" pitchFamily="2" charset="-79"/>
                <a:cs typeface="SBL Hebrew" panose="02000000000000000000" pitchFamily="2" charset="-79"/>
              </a:rPr>
              <a:t>"-----"</a:t>
            </a:r>
            <a:endParaRPr lang="he-IL" sz="6600" b="1" dirty="0">
              <a:solidFill>
                <a:schemeClr val="bg1"/>
              </a:solidFill>
              <a:effectLst>
                <a:glow rad="190500">
                  <a:srgbClr val="822A0C">
                    <a:alpha val="64000"/>
                  </a:srgbClr>
                </a:glow>
              </a:effectLst>
              <a:latin typeface="Guttman Drogolin" panose="02010401010101010101" pitchFamily="2" charset="-79"/>
              <a:cs typeface="Guttman Drogolin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8217339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18</Words>
  <Application>Microsoft Office PowerPoint</Application>
  <PresentationFormat>נייר A3 ‏(297x420 מ"מ)</PresentationFormat>
  <Paragraphs>5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Guttman Drogolin</vt:lpstr>
      <vt:lpstr>Narkisim</vt:lpstr>
      <vt:lpstr>SBL Hebrew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מרדכי הס</dc:creator>
  <cp:lastModifiedBy>מרדכי הס</cp:lastModifiedBy>
  <cp:revision>5</cp:revision>
  <dcterms:created xsi:type="dcterms:W3CDTF">2023-01-04T11:00:40Z</dcterms:created>
  <dcterms:modified xsi:type="dcterms:W3CDTF">2024-05-28T17:58:16Z</dcterms:modified>
</cp:coreProperties>
</file>