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sldIdLst>
    <p:sldId id="256" r:id="rId2"/>
    <p:sldId id="261" r:id="rId3"/>
    <p:sldId id="260" r:id="rId4"/>
    <p:sldId id="262" r:id="rId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3854"/>
    <a:srgbClr val="24496E"/>
    <a:srgbClr val="FBDEB2"/>
    <a:srgbClr val="102030"/>
    <a:srgbClr val="2A5682"/>
    <a:srgbClr val="B8A374"/>
    <a:srgbClr val="101F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F5E54B0-31CC-E374-8117-06E0C668F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0AA3478C-1518-D05E-86F3-31DF43E40A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A99C849-3F31-3167-B745-E970BAA69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E1558D6-2A38-BA8C-A225-10CD792B0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AFAA158-1217-6F42-88D6-FD257C84D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62941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E4C1B11-7020-9686-113E-D45AB717D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F7068D26-BF0B-151F-8B13-17C9E7423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87DF24E-1D75-266B-688B-8BC1E633E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1FE8FD0-7E50-01FA-35C7-201E7892C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8D58E69-FAC4-39C6-3B16-C4FAE88AB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109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273ED20-2F4A-61C4-1614-B4E54CBBD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ABC3097-2E59-09A7-0824-7721ED20E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7AC7195-CB49-AD0A-8721-4031F8E13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5E6C1C6-25C0-BAFA-8362-9D39F9082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36DD078-7B65-710E-ADC4-6FA1AC0DB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473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5C712AC-2813-6FD2-8DB8-2402988E0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9ED69E4E-1DF8-0F75-EB4E-3BBE8AC40C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296C714-B348-AD0D-86F8-A82727657F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EA18BCEE-90C1-5EA0-EFF2-BB6809BDA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C24E884-14E2-B1CF-7395-2D228D11D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894647CF-D0AA-DF57-C609-ECA3B669B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0184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7C5AC2A-9C3B-0583-49D7-0A30CB9B7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F009682A-7158-CC6C-15E3-A403DA4F6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2216D6CA-8550-26BF-0746-CFC6D28759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7330DBCB-E3AF-20B0-4879-FFBB4344F4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6BB5EBB3-4C40-DA04-526E-129497A3BC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E5E04E4D-B289-3A7E-0192-5407B0E5B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414A3559-078A-20D1-BF29-522342B51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F84C4976-7E9F-84C4-0CBC-77E53B5CF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1751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3AE6683-E607-4ABC-7275-12F6B3238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D77E925B-7967-0D45-E5F6-5091AD494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59765D78-F5E0-E610-7998-E4A40F878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97DE1891-6D12-FDF0-6F47-A2E0A1018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5739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7FACDCB7-C191-689C-56D5-BEEA64439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5A05D645-37A1-68D7-17BA-2F0839CC3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DD2F7DC4-E2D7-30FC-15B4-00C55770E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4447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22D7432-CDB6-5025-B47A-0554EABAC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A383D345-3B46-87B7-04EF-C789877FB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93B21BEB-76A9-4923-ACD0-C068F46C3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33C39A0-D53D-ACA8-F516-CD0CC2F64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68579F9D-8A63-F0C0-CCA2-B5E9A8551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A71128C-0736-5B2F-FF84-9F020A4AB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0787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BBE0257-1B1B-CA15-359B-92589B1CE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558AAF2F-7E39-630D-DB6A-476D3AA04E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5D1CB6DD-D646-237C-EED3-8F94A5B34B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E7AB8C70-88F8-3B8F-6011-742D81CE6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294E980-9507-A4AA-6EE1-E6C4B075E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0F7EBE0-4FC1-6D50-5BBC-9D69547B3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8774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23C5D37-1CBA-817E-B0A8-08BE0FA96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FD52D4B9-8EA8-767F-89C4-DEBA51ED7E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75270DE-EFA4-D51E-4693-89587B326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8C550EF-6A10-010B-C323-718469DD3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F2F9815-8F9A-0356-2F41-AD6B0EF5A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7918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18EF4D2F-7847-DE3D-0C8F-EA4FD1EF57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67C45DB5-F16C-3EAD-C74B-EABE950998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2621214-B910-4D93-8959-E536207AD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6C48628-264E-E50B-23BD-AA5546A29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F69079E-E2E1-AE31-1FB2-9E71B3011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4928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318AF12F-2EB9-59F9-C42F-2DC036146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5535CD27-40E4-8FEC-973F-3BD4C813DD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6E6A98C-D5AE-228E-849E-BA14B403FF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7A2B06-8BD6-4E08-9DB3-1CBECC87C76F}" type="datetimeFigureOut">
              <a:rPr lang="he-IL" smtClean="0"/>
              <a:t>ו'/תשרי/תשפ"ו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3E54551-7350-3C9E-92C0-79770CB305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01B812B-2AFF-F258-CF3A-82E83AEC6F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2F27F8-0D36-42C5-90FB-8AD5264094F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9265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D9FC6AC-4A12-4825-8ABE-0732B8EF4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תיבת טקסט 7">
            <a:extLst>
              <a:ext uri="{FF2B5EF4-FFF2-40B4-BE49-F238E27FC236}">
                <a16:creationId xmlns:a16="http://schemas.microsoft.com/office/drawing/2014/main" id="{8A5789F1-19DA-4380-F001-8CEFC3A90C16}"/>
              </a:ext>
            </a:extLst>
          </p:cNvPr>
          <p:cNvSpPr txBox="1"/>
          <p:nvPr/>
        </p:nvSpPr>
        <p:spPr>
          <a:xfrm>
            <a:off x="5638800" y="2743200"/>
            <a:ext cx="914400" cy="9144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grpSp>
        <p:nvGrpSpPr>
          <p:cNvPr id="4" name="קבוצה 3">
            <a:extLst>
              <a:ext uri="{FF2B5EF4-FFF2-40B4-BE49-F238E27FC236}">
                <a16:creationId xmlns:a16="http://schemas.microsoft.com/office/drawing/2014/main" id="{7010082D-978A-FC39-7A7E-0635383115F3}"/>
              </a:ext>
            </a:extLst>
          </p:cNvPr>
          <p:cNvGrpSpPr/>
          <p:nvPr/>
        </p:nvGrpSpPr>
        <p:grpSpPr>
          <a:xfrm>
            <a:off x="998791" y="0"/>
            <a:ext cx="6858000" cy="6858000"/>
            <a:chOff x="998791" y="0"/>
            <a:chExt cx="6858000" cy="6858000"/>
          </a:xfrm>
        </p:grpSpPr>
        <p:pic>
          <p:nvPicPr>
            <p:cNvPr id="7" name="תמונה 6" descr="תמונה שמכילה עיגול, סמל, לוגו, סימן&#10;&#10;התיאור נוצר באופן אוטומטי">
              <a:extLst>
                <a:ext uri="{FF2B5EF4-FFF2-40B4-BE49-F238E27FC236}">
                  <a16:creationId xmlns:a16="http://schemas.microsoft.com/office/drawing/2014/main" id="{FBDCA07D-820B-58E3-4F28-3552DB2C7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8791" y="0"/>
              <a:ext cx="6858000" cy="6858000"/>
            </a:xfrm>
            <a:prstGeom prst="rect">
              <a:avLst/>
            </a:prstGeom>
          </p:spPr>
        </p:pic>
        <p:sp>
          <p:nvSpPr>
            <p:cNvPr id="9" name="תיבת טקסט 8">
              <a:extLst>
                <a:ext uri="{FF2B5EF4-FFF2-40B4-BE49-F238E27FC236}">
                  <a16:creationId xmlns:a16="http://schemas.microsoft.com/office/drawing/2014/main" id="{DBB7B9E5-81B0-F9CB-53AC-7449CB3D3D07}"/>
                </a:ext>
              </a:extLst>
            </p:cNvPr>
            <p:cNvSpPr txBox="1"/>
            <p:nvPr/>
          </p:nvSpPr>
          <p:spPr>
            <a:xfrm>
              <a:off x="2683299" y="1178723"/>
              <a:ext cx="3485853" cy="824800"/>
            </a:xfrm>
            <a:prstGeom prst="ellipse">
              <a:avLst/>
            </a:prstGeom>
            <a:noFill/>
          </p:spPr>
          <p:txBody>
            <a:bodyPr wrap="square" rtlCol="1">
              <a:prstTxWarp prst="textArchUp">
                <a:avLst>
                  <a:gd name="adj" fmla="val 10739448"/>
                </a:avLst>
              </a:prstTxWarp>
              <a:spAutoFit/>
            </a:bodyPr>
            <a:lstStyle/>
            <a:p>
              <a:pPr algn="ctr"/>
              <a:r>
                <a:rPr lang="he-IL" sz="1600" dirty="0">
                  <a:cs typeface="AhlaB" pitchFamily="2" charset="-79"/>
                </a:rPr>
                <a:t>שבת פרשת חוקת תשפ"ד</a:t>
              </a:r>
            </a:p>
          </p:txBody>
        </p:sp>
        <p:sp>
          <p:nvSpPr>
            <p:cNvPr id="11" name="תיבת טקסט 10">
              <a:extLst>
                <a:ext uri="{FF2B5EF4-FFF2-40B4-BE49-F238E27FC236}">
                  <a16:creationId xmlns:a16="http://schemas.microsoft.com/office/drawing/2014/main" id="{311970F2-78C4-CC5D-6551-F24C372BE1A8}"/>
                </a:ext>
              </a:extLst>
            </p:cNvPr>
            <p:cNvSpPr txBox="1"/>
            <p:nvPr/>
          </p:nvSpPr>
          <p:spPr>
            <a:xfrm>
              <a:off x="1886971" y="3110798"/>
              <a:ext cx="5105141" cy="3043114"/>
            </a:xfrm>
            <a:prstGeom prst="ellipse">
              <a:avLst/>
            </a:prstGeom>
            <a:noFill/>
          </p:spPr>
          <p:txBody>
            <a:bodyPr wrap="square" rtlCol="1">
              <a:prstTxWarp prst="textArchDown">
                <a:avLst>
                  <a:gd name="adj" fmla="val 21216832"/>
                </a:avLst>
              </a:prstTxWarp>
              <a:spAutoFit/>
            </a:bodyPr>
            <a:lstStyle/>
            <a:p>
              <a:pPr algn="ctr"/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ה</a:t>
              </a:r>
              <a:r>
                <a:rPr lang="he-IL" sz="1600" dirty="0">
                  <a:solidFill>
                    <a:srgbClr val="FBDEB2"/>
                  </a:solidFill>
                  <a:cs typeface="AhlaB" pitchFamily="2" charset="-79"/>
                </a:rPr>
                <a:t>ורים</a:t>
              </a:r>
              <a:r>
                <a:rPr lang="he-IL" dirty="0">
                  <a:solidFill>
                    <a:srgbClr val="FBDEB2"/>
                  </a:solidFill>
                  <a:cs typeface="AhlaB" pitchFamily="2" charset="-79"/>
                </a:rPr>
                <a:t> </a:t>
              </a:r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ק</a:t>
              </a:r>
              <a:r>
                <a:rPr lang="he-IL" sz="1600" dirty="0">
                  <a:solidFill>
                    <a:srgbClr val="FBDEB2"/>
                  </a:solidFill>
                  <a:cs typeface="AhlaB" pitchFamily="2" charset="-79"/>
                </a:rPr>
                <a:t>רובים</a:t>
              </a:r>
              <a:r>
                <a:rPr lang="he-IL" dirty="0">
                  <a:solidFill>
                    <a:srgbClr val="FBDEB2"/>
                  </a:solidFill>
                  <a:cs typeface="AhlaB" pitchFamily="2" charset="-79"/>
                </a:rPr>
                <a:t> </a:t>
              </a:r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ה</a:t>
              </a:r>
              <a:r>
                <a:rPr lang="he-IL" sz="1600" dirty="0">
                  <a:solidFill>
                    <a:srgbClr val="FBDEB2"/>
                  </a:solidFill>
                  <a:cs typeface="AhlaB" pitchFamily="2" charset="-79"/>
                </a:rPr>
                <a:t>ם</a:t>
              </a:r>
              <a:r>
                <a:rPr lang="he-IL" dirty="0">
                  <a:solidFill>
                    <a:srgbClr val="FBDEB2"/>
                  </a:solidFill>
                  <a:cs typeface="AhlaB" pitchFamily="2" charset="-79"/>
                </a:rPr>
                <a:t> </a:t>
              </a:r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ל</a:t>
              </a:r>
              <a:r>
                <a:rPr lang="he-IL" sz="1600" dirty="0">
                  <a:solidFill>
                    <a:srgbClr val="FBDEB2"/>
                  </a:solidFill>
                  <a:cs typeface="AhlaB" pitchFamily="2" charset="-79"/>
                </a:rPr>
                <a:t>נו</a:t>
              </a:r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  ב</a:t>
              </a:r>
              <a:r>
                <a:rPr lang="he-IL" dirty="0">
                  <a:solidFill>
                    <a:srgbClr val="FBDEB2"/>
                  </a:solidFill>
                  <a:cs typeface="AhlaB" pitchFamily="2" charset="-79"/>
                </a:rPr>
                <a:t>  </a:t>
              </a:r>
              <a:r>
                <a:rPr lang="he-IL" sz="2000" b="1" dirty="0" err="1">
                  <a:solidFill>
                    <a:srgbClr val="FBDEB2"/>
                  </a:solidFill>
                  <a:cs typeface="AhlaB" pitchFamily="2" charset="-79"/>
                </a:rPr>
                <a:t>י</a:t>
              </a:r>
              <a:r>
                <a:rPr lang="he-IL" sz="1600" dirty="0" err="1">
                  <a:solidFill>
                    <a:srgbClr val="FBDEB2"/>
                  </a:solidFill>
                  <a:cs typeface="AhlaB" pitchFamily="2" charset="-79"/>
                </a:rPr>
                <a:t>תן</a:t>
              </a:r>
              <a:r>
                <a:rPr lang="he-IL" dirty="0">
                  <a:solidFill>
                    <a:srgbClr val="FBDEB2"/>
                  </a:solidFill>
                  <a:cs typeface="AhlaB" pitchFamily="2" charset="-79"/>
                </a:rPr>
                <a:t> </a:t>
              </a:r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ו</a:t>
              </a:r>
              <a:r>
                <a:rPr lang="he-IL" sz="1600" dirty="0">
                  <a:solidFill>
                    <a:srgbClr val="FBDEB2"/>
                  </a:solidFill>
                  <a:cs typeface="AhlaB" pitchFamily="2" charset="-79"/>
                </a:rPr>
                <a:t>יוסיף</a:t>
              </a:r>
              <a:r>
                <a:rPr lang="he-IL" dirty="0">
                  <a:solidFill>
                    <a:srgbClr val="FBDEB2"/>
                  </a:solidFill>
                  <a:cs typeface="AhlaB" pitchFamily="2" charset="-79"/>
                </a:rPr>
                <a:t> </a:t>
              </a:r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ב</a:t>
              </a:r>
              <a:r>
                <a:rPr lang="he-IL" sz="1600" dirty="0">
                  <a:solidFill>
                    <a:srgbClr val="FBDEB2"/>
                  </a:solidFill>
                  <a:cs typeface="AhlaB" pitchFamily="2" charset="-79"/>
                </a:rPr>
                <a:t>רכות</a:t>
              </a:r>
              <a:r>
                <a:rPr lang="he-IL" dirty="0">
                  <a:solidFill>
                    <a:srgbClr val="FBDEB2"/>
                  </a:solidFill>
                  <a:cs typeface="AhlaB" pitchFamily="2" charset="-79"/>
                </a:rPr>
                <a:t> </a:t>
              </a:r>
              <a:r>
                <a:rPr lang="he-IL" sz="2000" b="1" dirty="0">
                  <a:solidFill>
                    <a:srgbClr val="FBDEB2"/>
                  </a:solidFill>
                  <a:cs typeface="AhlaB" pitchFamily="2" charset="-79"/>
                </a:rPr>
                <a:t>ל</a:t>
              </a:r>
              <a:r>
                <a:rPr lang="he-IL" sz="1600" dirty="0">
                  <a:solidFill>
                    <a:srgbClr val="FBDEB2"/>
                  </a:solidFill>
                  <a:cs typeface="AhlaB" pitchFamily="2" charset="-79"/>
                </a:rPr>
                <a:t>רוב</a:t>
              </a:r>
            </a:p>
          </p:txBody>
        </p:sp>
        <p:sp>
          <p:nvSpPr>
            <p:cNvPr id="12" name="תיבת טקסט 11">
              <a:extLst>
                <a:ext uri="{FF2B5EF4-FFF2-40B4-BE49-F238E27FC236}">
                  <a16:creationId xmlns:a16="http://schemas.microsoft.com/office/drawing/2014/main" id="{4155269B-B0D7-1072-3B5C-089774CA2033}"/>
                </a:ext>
              </a:extLst>
            </p:cNvPr>
            <p:cNvSpPr txBox="1"/>
            <p:nvPr/>
          </p:nvSpPr>
          <p:spPr>
            <a:xfrm>
              <a:off x="2661034" y="2033182"/>
              <a:ext cx="3096402" cy="315471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9900" dirty="0">
                  <a:solidFill>
                    <a:srgbClr val="FBDEB2"/>
                  </a:solidFill>
                  <a:cs typeface="AhlaB" pitchFamily="2" charset="-79"/>
                </a:rPr>
                <a:t>50</a:t>
              </a:r>
              <a:endParaRPr lang="he-IL" sz="13800" dirty="0">
                <a:solidFill>
                  <a:srgbClr val="FBDEB2"/>
                </a:solidFill>
                <a:cs typeface="AhlaB" pitchFamily="2" charset="-79"/>
              </a:endParaRPr>
            </a:p>
          </p:txBody>
        </p:sp>
      </p:grpSp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A18EF911-3E1C-EAED-E01F-FCD6208F1E97}"/>
              </a:ext>
            </a:extLst>
          </p:cNvPr>
          <p:cNvSpPr txBox="1"/>
          <p:nvPr/>
        </p:nvSpPr>
        <p:spPr>
          <a:xfrm>
            <a:off x="8915400" y="1801368"/>
            <a:ext cx="2752344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/>
              <a:t>זאת תמונה שמקובצות אליה תיבות טקסט</a:t>
            </a:r>
          </a:p>
          <a:p>
            <a:r>
              <a:rPr lang="he-IL" sz="1200" dirty="0"/>
              <a:t>אפשר לפרק את הקבוצה ולשנות מה שרוצים</a:t>
            </a:r>
          </a:p>
          <a:p>
            <a:r>
              <a:rPr lang="he-IL" sz="1200" dirty="0"/>
              <a:t>אם רוצים את הלוגו בצורת עיגול – לאחר שיוצרים קבוצה של </a:t>
            </a:r>
            <a:r>
              <a:rPr lang="he-IL" sz="1200" dirty="0" err="1"/>
              <a:t>הכל</a:t>
            </a:r>
            <a:r>
              <a:rPr lang="he-IL" sz="1200" dirty="0"/>
              <a:t> לוחצים לחצן ימני ובוחרים ב "שמירה כתמונה" ואח"כ אפשר לחתוך לפי צורה</a:t>
            </a:r>
          </a:p>
        </p:txBody>
      </p:sp>
    </p:spTree>
    <p:extLst>
      <p:ext uri="{BB962C8B-B14F-4D97-AF65-F5344CB8AC3E}">
        <p14:creationId xmlns:p14="http://schemas.microsoft.com/office/powerpoint/2010/main" val="3147657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>
            <a:extLst>
              <a:ext uri="{FF2B5EF4-FFF2-40B4-BE49-F238E27FC236}">
                <a16:creationId xmlns:a16="http://schemas.microsoft.com/office/drawing/2014/main" id="{F05F7EF9-5D93-9363-F87E-7A0639A8A7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61360" y="685800"/>
            <a:ext cx="5715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516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>
            <a:extLst>
              <a:ext uri="{FF2B5EF4-FFF2-40B4-BE49-F238E27FC236}">
                <a16:creationId xmlns:a16="http://schemas.microsoft.com/office/drawing/2014/main" id="{8CE07C07-8E8F-CAD8-2D68-2AEF4E999F06}"/>
              </a:ext>
            </a:extLst>
          </p:cNvPr>
          <p:cNvSpPr/>
          <p:nvPr/>
        </p:nvSpPr>
        <p:spPr>
          <a:xfrm>
            <a:off x="542704" y="-198120"/>
            <a:ext cx="10692000" cy="7560000"/>
          </a:xfrm>
          <a:prstGeom prst="rect">
            <a:avLst/>
          </a:prstGeom>
          <a:solidFill>
            <a:srgbClr val="FBDE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" name="תמונה 19">
            <a:extLst>
              <a:ext uri="{FF2B5EF4-FFF2-40B4-BE49-F238E27FC236}">
                <a16:creationId xmlns:a16="http://schemas.microsoft.com/office/drawing/2014/main" id="{FE098030-D2C9-DE80-40BD-8789FA72516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0947">
            <a:off x="7332201" y="3330645"/>
            <a:ext cx="4908866" cy="4908212"/>
          </a:xfrm>
          <a:prstGeom prst="rect">
            <a:avLst/>
          </a:prstGeom>
        </p:spPr>
      </p:pic>
      <p:sp>
        <p:nvSpPr>
          <p:cNvPr id="21" name="תיבת טקסט 20">
            <a:extLst>
              <a:ext uri="{FF2B5EF4-FFF2-40B4-BE49-F238E27FC236}">
                <a16:creationId xmlns:a16="http://schemas.microsoft.com/office/drawing/2014/main" id="{BC300C2C-9736-6A22-E574-987680889824}"/>
              </a:ext>
            </a:extLst>
          </p:cNvPr>
          <p:cNvSpPr txBox="1"/>
          <p:nvPr/>
        </p:nvSpPr>
        <p:spPr>
          <a:xfrm>
            <a:off x="2833522" y="1249680"/>
            <a:ext cx="6524956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9600" dirty="0">
                <a:solidFill>
                  <a:srgbClr val="102030"/>
                </a:solidFill>
                <a:cs typeface="AhlaB" pitchFamily="2" charset="-79"/>
              </a:rPr>
              <a:t>משפחת </a:t>
            </a:r>
            <a:r>
              <a:rPr lang="en-US" sz="9600" dirty="0">
                <a:solidFill>
                  <a:srgbClr val="102030"/>
                </a:solidFill>
                <a:cs typeface="AhlaB" pitchFamily="2" charset="-79"/>
              </a:rPr>
              <a:t>XXX</a:t>
            </a:r>
            <a:endParaRPr lang="he-IL" sz="9600" dirty="0">
              <a:solidFill>
                <a:srgbClr val="102030"/>
              </a:solidFill>
              <a:cs typeface="AhlaB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39541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קבוצה 6">
            <a:extLst>
              <a:ext uri="{FF2B5EF4-FFF2-40B4-BE49-F238E27FC236}">
                <a16:creationId xmlns:a16="http://schemas.microsoft.com/office/drawing/2014/main" id="{DC9A101C-1F3A-B48D-978A-6D5DF4311233}"/>
              </a:ext>
            </a:extLst>
          </p:cNvPr>
          <p:cNvGrpSpPr/>
          <p:nvPr/>
        </p:nvGrpSpPr>
        <p:grpSpPr>
          <a:xfrm>
            <a:off x="542704" y="-198120"/>
            <a:ext cx="11553256" cy="8246578"/>
            <a:chOff x="542704" y="-198120"/>
            <a:chExt cx="11553256" cy="8246578"/>
          </a:xfrm>
        </p:grpSpPr>
        <p:sp>
          <p:nvSpPr>
            <p:cNvPr id="2" name="מלבן 1">
              <a:extLst>
                <a:ext uri="{FF2B5EF4-FFF2-40B4-BE49-F238E27FC236}">
                  <a16:creationId xmlns:a16="http://schemas.microsoft.com/office/drawing/2014/main" id="{7D7D059F-DFED-E0FD-FA86-8BAADC59259A}"/>
                </a:ext>
              </a:extLst>
            </p:cNvPr>
            <p:cNvSpPr/>
            <p:nvPr/>
          </p:nvSpPr>
          <p:spPr>
            <a:xfrm>
              <a:off x="542704" y="-198120"/>
              <a:ext cx="10692000" cy="7560000"/>
            </a:xfrm>
            <a:prstGeom prst="rect">
              <a:avLst/>
            </a:prstGeom>
            <a:gradFill flip="none" rotWithShape="1">
              <a:gsLst>
                <a:gs pos="50000">
                  <a:srgbClr val="1C3854"/>
                </a:gs>
                <a:gs pos="0">
                  <a:srgbClr val="24496E"/>
                </a:gs>
                <a:gs pos="100000">
                  <a:srgbClr val="102030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sp>
          <p:nvSpPr>
            <p:cNvPr id="4" name="תיבת טקסט 3">
              <a:extLst>
                <a:ext uri="{FF2B5EF4-FFF2-40B4-BE49-F238E27FC236}">
                  <a16:creationId xmlns:a16="http://schemas.microsoft.com/office/drawing/2014/main" id="{D2F8DA1C-4201-90F9-1F50-18BCCFE1502C}"/>
                </a:ext>
              </a:extLst>
            </p:cNvPr>
            <p:cNvSpPr txBox="1"/>
            <p:nvPr/>
          </p:nvSpPr>
          <p:spPr>
            <a:xfrm>
              <a:off x="2833522" y="1264920"/>
              <a:ext cx="6524956" cy="156966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9600" dirty="0">
                  <a:solidFill>
                    <a:srgbClr val="FBDEB2"/>
                  </a:solidFill>
                  <a:cs typeface="AhlaB" pitchFamily="2" charset="-79"/>
                </a:rPr>
                <a:t>משפחת </a:t>
              </a:r>
              <a:r>
                <a:rPr lang="en-US" sz="9600" dirty="0">
                  <a:solidFill>
                    <a:srgbClr val="FBDEB2"/>
                  </a:solidFill>
                  <a:cs typeface="AhlaB" pitchFamily="2" charset="-79"/>
                </a:rPr>
                <a:t>XXX</a:t>
              </a:r>
              <a:endParaRPr lang="he-IL" sz="9600" dirty="0">
                <a:solidFill>
                  <a:srgbClr val="FBDEB2"/>
                </a:solidFill>
                <a:cs typeface="AhlaB" pitchFamily="2" charset="-79"/>
              </a:endParaRPr>
            </a:p>
          </p:txBody>
        </p:sp>
        <p:grpSp>
          <p:nvGrpSpPr>
            <p:cNvPr id="6" name="קבוצה 5">
              <a:extLst>
                <a:ext uri="{FF2B5EF4-FFF2-40B4-BE49-F238E27FC236}">
                  <a16:creationId xmlns:a16="http://schemas.microsoft.com/office/drawing/2014/main" id="{615A8762-4EAA-CFCA-8C0D-6104E6DE26DB}"/>
                </a:ext>
              </a:extLst>
            </p:cNvPr>
            <p:cNvGrpSpPr/>
            <p:nvPr/>
          </p:nvGrpSpPr>
          <p:grpSpPr>
            <a:xfrm rot="20672542">
              <a:off x="7402979" y="3474720"/>
              <a:ext cx="4692981" cy="4573738"/>
              <a:chOff x="2312819" y="589785"/>
              <a:chExt cx="7566363" cy="7565354"/>
            </a:xfrm>
          </p:grpSpPr>
          <p:pic>
            <p:nvPicPr>
              <p:cNvPr id="3" name="תמונה 2">
                <a:extLst>
                  <a:ext uri="{FF2B5EF4-FFF2-40B4-BE49-F238E27FC236}">
                    <a16:creationId xmlns:a16="http://schemas.microsoft.com/office/drawing/2014/main" id="{07DCC7FF-1418-C502-3814-ED65AB7FE3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12819" y="589785"/>
                <a:ext cx="7566363" cy="7565354"/>
              </a:xfrm>
              <a:prstGeom prst="rect">
                <a:avLst/>
              </a:prstGeom>
            </p:spPr>
          </p:pic>
          <p:sp>
            <p:nvSpPr>
              <p:cNvPr id="5" name="תיבת טקסט 4">
                <a:extLst>
                  <a:ext uri="{FF2B5EF4-FFF2-40B4-BE49-F238E27FC236}">
                    <a16:creationId xmlns:a16="http://schemas.microsoft.com/office/drawing/2014/main" id="{8C065848-A717-AD51-DAD3-76EBEE7FD2B0}"/>
                  </a:ext>
                </a:extLst>
              </p:cNvPr>
              <p:cNvSpPr txBox="1"/>
              <p:nvPr/>
            </p:nvSpPr>
            <p:spPr>
              <a:xfrm>
                <a:off x="4285422" y="3972067"/>
                <a:ext cx="3621156" cy="2524295"/>
              </a:xfrm>
              <a:prstGeom prst="flowChartConnector">
                <a:avLst/>
              </a:prstGeom>
              <a:noFill/>
            </p:spPr>
            <p:txBody>
              <a:bodyPr wrap="square" rtlCol="1">
                <a:prstTxWarp prst="textArchDown">
                  <a:avLst>
                    <a:gd name="adj" fmla="val 560617"/>
                  </a:avLst>
                </a:prstTxWarp>
                <a:spAutoFit/>
              </a:bodyPr>
              <a:lstStyle/>
              <a:p>
                <a:pPr algn="ctr"/>
                <a:r>
                  <a:rPr lang="he-IL" sz="2000" dirty="0">
                    <a:solidFill>
                      <a:srgbClr val="FBDEB2"/>
                    </a:solidFill>
                    <a:cs typeface="AhlaB" pitchFamily="2" charset="-79"/>
                  </a:rPr>
                  <a:t>הקהל ביובל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90998375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מסך רחב</PresentationFormat>
  <Paragraphs>9</Paragraphs>
  <Slides>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2025-09-29T11:06:53Z</dcterms:created>
  <dcterms:modified xsi:type="dcterms:W3CDTF">2025-09-29T11:09:41Z</dcterms:modified>
</cp:coreProperties>
</file>