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>
        <p:scale>
          <a:sx n="32" d="100"/>
          <a:sy n="32" d="100"/>
        </p:scale>
        <p:origin x="2220" y="9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035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024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952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168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21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30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672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180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296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31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2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5CDF0D-DED1-4D23-89F4-05A36E5929AF}" type="datetimeFigureOut">
              <a:rPr lang="en-US" smtClean="0"/>
              <a:t>5/12/2019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B8884-4F0C-40FB-8316-FCD4EE6D85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04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מלבן 42"/>
          <p:cNvSpPr/>
          <p:nvPr/>
        </p:nvSpPr>
        <p:spPr>
          <a:xfrm>
            <a:off x="551709" y="347187"/>
            <a:ext cx="6137668" cy="635592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תמונה 38"/>
          <p:cNvPicPr>
            <a:picLocks noChangeAspect="1"/>
          </p:cNvPicPr>
          <p:nvPr/>
        </p:nvPicPr>
        <p:blipFill rotWithShape="1">
          <a:blip r:embed="rId2"/>
          <a:srcRect t="22431" b="27837"/>
          <a:stretch/>
        </p:blipFill>
        <p:spPr>
          <a:xfrm>
            <a:off x="-3947350" y="-3580755"/>
            <a:ext cx="4919898" cy="3186546"/>
          </a:xfrm>
          <a:prstGeom prst="rect">
            <a:avLst/>
          </a:prstGeom>
        </p:spPr>
      </p:pic>
      <p:sp>
        <p:nvSpPr>
          <p:cNvPr id="66" name="מלבן 65"/>
          <p:cNvSpPr/>
          <p:nvPr/>
        </p:nvSpPr>
        <p:spPr>
          <a:xfrm>
            <a:off x="3336063" y="390236"/>
            <a:ext cx="252825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4400" b="1" dirty="0">
                <a:ln/>
                <a:gradFill flip="none" rotWithShape="1">
                  <a:gsLst>
                    <a:gs pos="26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Bell MT" panose="02020503060305020303" pitchFamily="18" charset="0"/>
              </a:rPr>
              <a:t>0</a:t>
            </a:r>
            <a:endParaRPr lang="he-IL" sz="34400" b="1" dirty="0">
              <a:ln/>
              <a:gradFill flip="none" rotWithShape="1">
                <a:gsLst>
                  <a:gs pos="26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atin typeface="Bell MT" panose="02020503060305020303" pitchFamily="18" charset="0"/>
            </a:endParaRPr>
          </a:p>
        </p:txBody>
      </p:sp>
      <p:sp>
        <p:nvSpPr>
          <p:cNvPr id="25" name="מלבן 24"/>
          <p:cNvSpPr/>
          <p:nvPr/>
        </p:nvSpPr>
        <p:spPr>
          <a:xfrm>
            <a:off x="1524612" y="347186"/>
            <a:ext cx="252825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4400" b="1" dirty="0">
                <a:ln/>
                <a:gradFill flip="none" rotWithShape="1">
                  <a:gsLst>
                    <a:gs pos="26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Bell MT" panose="02020503060305020303" pitchFamily="18" charset="0"/>
              </a:rPr>
              <a:t>3</a:t>
            </a:r>
            <a:endParaRPr lang="he-IL" sz="34400" b="1" dirty="0">
              <a:ln/>
              <a:gradFill flip="none" rotWithShape="1">
                <a:gsLst>
                  <a:gs pos="26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atin typeface="Bell MT" panose="02020503060305020303" pitchFamily="18" charset="0"/>
            </a:endParaRPr>
          </a:p>
        </p:txBody>
      </p:sp>
      <p:sp>
        <p:nvSpPr>
          <p:cNvPr id="70" name="צורה חופשית 69"/>
          <p:cNvSpPr/>
          <p:nvPr/>
        </p:nvSpPr>
        <p:spPr>
          <a:xfrm>
            <a:off x="3000277" y="3924440"/>
            <a:ext cx="2528891" cy="1328886"/>
          </a:xfrm>
          <a:custGeom>
            <a:avLst/>
            <a:gdLst>
              <a:gd name="connsiteX0" fmla="*/ 6178 w 2528891"/>
              <a:gd name="connsiteY0" fmla="*/ 655095 h 1328886"/>
              <a:gd name="connsiteX1" fmla="*/ 327453 w 2528891"/>
              <a:gd name="connsiteY1" fmla="*/ 358533 h 1328886"/>
              <a:gd name="connsiteX2" fmla="*/ 747583 w 2528891"/>
              <a:gd name="connsiteY2" fmla="*/ 210252 h 1328886"/>
              <a:gd name="connsiteX3" fmla="*/ 648729 w 2528891"/>
              <a:gd name="connsiteY3" fmla="*/ 210252 h 1328886"/>
              <a:gd name="connsiteX4" fmla="*/ 846437 w 2528891"/>
              <a:gd name="connsiteY4" fmla="*/ 136111 h 1328886"/>
              <a:gd name="connsiteX5" fmla="*/ 1167713 w 2528891"/>
              <a:gd name="connsiteY5" fmla="*/ 12544 h 1328886"/>
              <a:gd name="connsiteX6" fmla="*/ 1686697 w 2528891"/>
              <a:gd name="connsiteY6" fmla="*/ 12544 h 1328886"/>
              <a:gd name="connsiteX7" fmla="*/ 2156253 w 2528891"/>
              <a:gd name="connsiteY7" fmla="*/ 86684 h 1328886"/>
              <a:gd name="connsiteX8" fmla="*/ 2304535 w 2528891"/>
              <a:gd name="connsiteY8" fmla="*/ 259679 h 1328886"/>
              <a:gd name="connsiteX9" fmla="*/ 2452816 w 2528891"/>
              <a:gd name="connsiteY9" fmla="*/ 432674 h 1328886"/>
              <a:gd name="connsiteX10" fmla="*/ 2526956 w 2528891"/>
              <a:gd name="connsiteY10" fmla="*/ 778663 h 1328886"/>
              <a:gd name="connsiteX11" fmla="*/ 2378675 w 2528891"/>
              <a:gd name="connsiteY11" fmla="*/ 1248220 h 1328886"/>
              <a:gd name="connsiteX12" fmla="*/ 2032686 w 2528891"/>
              <a:gd name="connsiteY12" fmla="*/ 1322360 h 1328886"/>
              <a:gd name="connsiteX13" fmla="*/ 1637270 w 2528891"/>
              <a:gd name="connsiteY13" fmla="*/ 1322360 h 1328886"/>
              <a:gd name="connsiteX14" fmla="*/ 1044145 w 2528891"/>
              <a:gd name="connsiteY14" fmla="*/ 1297647 h 1328886"/>
              <a:gd name="connsiteX15" fmla="*/ 302740 w 2528891"/>
              <a:gd name="connsiteY15" fmla="*/ 1050511 h 1328886"/>
              <a:gd name="connsiteX16" fmla="*/ 30891 w 2528891"/>
              <a:gd name="connsiteY16" fmla="*/ 926944 h 1328886"/>
              <a:gd name="connsiteX17" fmla="*/ 6178 w 2528891"/>
              <a:gd name="connsiteY17" fmla="*/ 778663 h 1328886"/>
              <a:gd name="connsiteX18" fmla="*/ 55605 w 2528891"/>
              <a:gd name="connsiteY18" fmla="*/ 679809 h 1328886"/>
              <a:gd name="connsiteX19" fmla="*/ 80318 w 2528891"/>
              <a:gd name="connsiteY19" fmla="*/ 655095 h 1328886"/>
              <a:gd name="connsiteX20" fmla="*/ 129745 w 2528891"/>
              <a:gd name="connsiteY20" fmla="*/ 605668 h 1328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528891" h="1328886">
                <a:moveTo>
                  <a:pt x="6178" y="655095"/>
                </a:moveTo>
                <a:cubicBezTo>
                  <a:pt x="105032" y="543884"/>
                  <a:pt x="203886" y="432673"/>
                  <a:pt x="327453" y="358533"/>
                </a:cubicBezTo>
                <a:cubicBezTo>
                  <a:pt x="451021" y="284392"/>
                  <a:pt x="694037" y="234966"/>
                  <a:pt x="747583" y="210252"/>
                </a:cubicBezTo>
                <a:cubicBezTo>
                  <a:pt x="801129" y="185538"/>
                  <a:pt x="632253" y="222609"/>
                  <a:pt x="648729" y="210252"/>
                </a:cubicBezTo>
                <a:cubicBezTo>
                  <a:pt x="665205" y="197895"/>
                  <a:pt x="846437" y="136111"/>
                  <a:pt x="846437" y="136111"/>
                </a:cubicBezTo>
                <a:cubicBezTo>
                  <a:pt x="932934" y="103160"/>
                  <a:pt x="1027670" y="33138"/>
                  <a:pt x="1167713" y="12544"/>
                </a:cubicBezTo>
                <a:cubicBezTo>
                  <a:pt x="1307756" y="-8050"/>
                  <a:pt x="1521940" y="187"/>
                  <a:pt x="1686697" y="12544"/>
                </a:cubicBezTo>
                <a:cubicBezTo>
                  <a:pt x="1851454" y="24901"/>
                  <a:pt x="2053280" y="45495"/>
                  <a:pt x="2156253" y="86684"/>
                </a:cubicBezTo>
                <a:cubicBezTo>
                  <a:pt x="2259226" y="127873"/>
                  <a:pt x="2304535" y="259679"/>
                  <a:pt x="2304535" y="259679"/>
                </a:cubicBezTo>
                <a:cubicBezTo>
                  <a:pt x="2353962" y="317344"/>
                  <a:pt x="2415746" y="346177"/>
                  <a:pt x="2452816" y="432674"/>
                </a:cubicBezTo>
                <a:cubicBezTo>
                  <a:pt x="2489886" y="519171"/>
                  <a:pt x="2539313" y="642739"/>
                  <a:pt x="2526956" y="778663"/>
                </a:cubicBezTo>
                <a:cubicBezTo>
                  <a:pt x="2514599" y="914587"/>
                  <a:pt x="2461053" y="1157604"/>
                  <a:pt x="2378675" y="1248220"/>
                </a:cubicBezTo>
                <a:cubicBezTo>
                  <a:pt x="2296297" y="1338836"/>
                  <a:pt x="2156253" y="1310003"/>
                  <a:pt x="2032686" y="1322360"/>
                </a:cubicBezTo>
                <a:cubicBezTo>
                  <a:pt x="1909119" y="1334717"/>
                  <a:pt x="1802027" y="1326479"/>
                  <a:pt x="1637270" y="1322360"/>
                </a:cubicBezTo>
                <a:cubicBezTo>
                  <a:pt x="1472513" y="1318241"/>
                  <a:pt x="1266567" y="1342955"/>
                  <a:pt x="1044145" y="1297647"/>
                </a:cubicBezTo>
                <a:cubicBezTo>
                  <a:pt x="821723" y="1252339"/>
                  <a:pt x="471616" y="1112295"/>
                  <a:pt x="302740" y="1050511"/>
                </a:cubicBezTo>
                <a:cubicBezTo>
                  <a:pt x="133864" y="988727"/>
                  <a:pt x="80318" y="972252"/>
                  <a:pt x="30891" y="926944"/>
                </a:cubicBezTo>
                <a:cubicBezTo>
                  <a:pt x="-18536" y="881636"/>
                  <a:pt x="6178" y="778663"/>
                  <a:pt x="6178" y="778663"/>
                </a:cubicBezTo>
                <a:cubicBezTo>
                  <a:pt x="10297" y="737474"/>
                  <a:pt x="55605" y="679809"/>
                  <a:pt x="55605" y="679809"/>
                </a:cubicBezTo>
                <a:cubicBezTo>
                  <a:pt x="67962" y="659214"/>
                  <a:pt x="80318" y="655095"/>
                  <a:pt x="80318" y="655095"/>
                </a:cubicBezTo>
                <a:lnTo>
                  <a:pt x="129745" y="605668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מלבן 70"/>
          <p:cNvSpPr/>
          <p:nvPr/>
        </p:nvSpPr>
        <p:spPr>
          <a:xfrm>
            <a:off x="3004837" y="3934724"/>
            <a:ext cx="289871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2400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הטובים</a:t>
            </a:r>
            <a:r>
              <a:rPr lang="he-IL" sz="2800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 </a:t>
            </a:r>
          </a:p>
          <a:p>
            <a:pPr algn="ctr"/>
            <a:r>
              <a:rPr lang="he-IL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משתבחים  עם השנים</a:t>
            </a:r>
            <a:endParaRPr lang="he-IL" b="1" dirty="0">
              <a:ln/>
              <a:gradFill>
                <a:gsLst>
                  <a:gs pos="21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</a:gradFill>
              <a:latin typeface="Gveret Levin AlefAlefAlef" panose="00000500000000000000" pitchFamily="2" charset="-79"/>
              <a:cs typeface="Gveret Levin AlefAlefAlef" panose="00000500000000000000" pitchFamily="2" charset="-79"/>
            </a:endParaRPr>
          </a:p>
        </p:txBody>
      </p:sp>
      <p:sp>
        <p:nvSpPr>
          <p:cNvPr id="69" name="קשת 68"/>
          <p:cNvSpPr/>
          <p:nvPr/>
        </p:nvSpPr>
        <p:spPr>
          <a:xfrm rot="3661336" flipH="1">
            <a:off x="2461636" y="3291704"/>
            <a:ext cx="2453514" cy="4255702"/>
          </a:xfrm>
          <a:prstGeom prst="arc">
            <a:avLst/>
          </a:prstGeom>
          <a:ln w="76200">
            <a:solidFill>
              <a:srgbClr val="C497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6B8C3"/>
              </a:solidFill>
            </a:endParaRPr>
          </a:p>
        </p:txBody>
      </p:sp>
      <p:sp>
        <p:nvSpPr>
          <p:cNvPr id="30" name="מלבן 29"/>
          <p:cNvSpPr/>
          <p:nvPr/>
        </p:nvSpPr>
        <p:spPr>
          <a:xfrm>
            <a:off x="6143776" y="364093"/>
            <a:ext cx="4905225" cy="63390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תמונה 43"/>
          <p:cNvPicPr>
            <a:picLocks noChangeAspect="1"/>
          </p:cNvPicPr>
          <p:nvPr/>
        </p:nvPicPr>
        <p:blipFill rotWithShape="1">
          <a:blip r:embed="rId3"/>
          <a:srcRect l="48204"/>
          <a:stretch/>
        </p:blipFill>
        <p:spPr>
          <a:xfrm>
            <a:off x="8253135" y="492126"/>
            <a:ext cx="2455950" cy="5150032"/>
          </a:xfrm>
          <a:prstGeom prst="rect">
            <a:avLst/>
          </a:prstGeom>
        </p:spPr>
      </p:pic>
      <p:pic>
        <p:nvPicPr>
          <p:cNvPr id="45" name="תמונה 44"/>
          <p:cNvPicPr>
            <a:picLocks noChangeAspect="1"/>
          </p:cNvPicPr>
          <p:nvPr/>
        </p:nvPicPr>
        <p:blipFill rotWithShape="1">
          <a:blip r:embed="rId3"/>
          <a:srcRect r="51909"/>
          <a:stretch/>
        </p:blipFill>
        <p:spPr>
          <a:xfrm>
            <a:off x="6398882" y="364094"/>
            <a:ext cx="2383789" cy="5383797"/>
          </a:xfrm>
          <a:prstGeom prst="rect">
            <a:avLst/>
          </a:prstGeom>
        </p:spPr>
      </p:pic>
      <p:sp>
        <p:nvSpPr>
          <p:cNvPr id="46" name="צורה חופשית 45"/>
          <p:cNvSpPr/>
          <p:nvPr/>
        </p:nvSpPr>
        <p:spPr>
          <a:xfrm>
            <a:off x="7957327" y="3822285"/>
            <a:ext cx="2528891" cy="1328886"/>
          </a:xfrm>
          <a:custGeom>
            <a:avLst/>
            <a:gdLst>
              <a:gd name="connsiteX0" fmla="*/ 6178 w 2528891"/>
              <a:gd name="connsiteY0" fmla="*/ 655095 h 1328886"/>
              <a:gd name="connsiteX1" fmla="*/ 327453 w 2528891"/>
              <a:gd name="connsiteY1" fmla="*/ 358533 h 1328886"/>
              <a:gd name="connsiteX2" fmla="*/ 747583 w 2528891"/>
              <a:gd name="connsiteY2" fmla="*/ 210252 h 1328886"/>
              <a:gd name="connsiteX3" fmla="*/ 648729 w 2528891"/>
              <a:gd name="connsiteY3" fmla="*/ 210252 h 1328886"/>
              <a:gd name="connsiteX4" fmla="*/ 846437 w 2528891"/>
              <a:gd name="connsiteY4" fmla="*/ 136111 h 1328886"/>
              <a:gd name="connsiteX5" fmla="*/ 1167713 w 2528891"/>
              <a:gd name="connsiteY5" fmla="*/ 12544 h 1328886"/>
              <a:gd name="connsiteX6" fmla="*/ 1686697 w 2528891"/>
              <a:gd name="connsiteY6" fmla="*/ 12544 h 1328886"/>
              <a:gd name="connsiteX7" fmla="*/ 2156253 w 2528891"/>
              <a:gd name="connsiteY7" fmla="*/ 86684 h 1328886"/>
              <a:gd name="connsiteX8" fmla="*/ 2304535 w 2528891"/>
              <a:gd name="connsiteY8" fmla="*/ 259679 h 1328886"/>
              <a:gd name="connsiteX9" fmla="*/ 2452816 w 2528891"/>
              <a:gd name="connsiteY9" fmla="*/ 432674 h 1328886"/>
              <a:gd name="connsiteX10" fmla="*/ 2526956 w 2528891"/>
              <a:gd name="connsiteY10" fmla="*/ 778663 h 1328886"/>
              <a:gd name="connsiteX11" fmla="*/ 2378675 w 2528891"/>
              <a:gd name="connsiteY11" fmla="*/ 1248220 h 1328886"/>
              <a:gd name="connsiteX12" fmla="*/ 2032686 w 2528891"/>
              <a:gd name="connsiteY12" fmla="*/ 1322360 h 1328886"/>
              <a:gd name="connsiteX13" fmla="*/ 1637270 w 2528891"/>
              <a:gd name="connsiteY13" fmla="*/ 1322360 h 1328886"/>
              <a:gd name="connsiteX14" fmla="*/ 1044145 w 2528891"/>
              <a:gd name="connsiteY14" fmla="*/ 1297647 h 1328886"/>
              <a:gd name="connsiteX15" fmla="*/ 302740 w 2528891"/>
              <a:gd name="connsiteY15" fmla="*/ 1050511 h 1328886"/>
              <a:gd name="connsiteX16" fmla="*/ 30891 w 2528891"/>
              <a:gd name="connsiteY16" fmla="*/ 926944 h 1328886"/>
              <a:gd name="connsiteX17" fmla="*/ 6178 w 2528891"/>
              <a:gd name="connsiteY17" fmla="*/ 778663 h 1328886"/>
              <a:gd name="connsiteX18" fmla="*/ 55605 w 2528891"/>
              <a:gd name="connsiteY18" fmla="*/ 679809 h 1328886"/>
              <a:gd name="connsiteX19" fmla="*/ 80318 w 2528891"/>
              <a:gd name="connsiteY19" fmla="*/ 655095 h 1328886"/>
              <a:gd name="connsiteX20" fmla="*/ 129745 w 2528891"/>
              <a:gd name="connsiteY20" fmla="*/ 605668 h 1328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528891" h="1328886">
                <a:moveTo>
                  <a:pt x="6178" y="655095"/>
                </a:moveTo>
                <a:cubicBezTo>
                  <a:pt x="105032" y="543884"/>
                  <a:pt x="203886" y="432673"/>
                  <a:pt x="327453" y="358533"/>
                </a:cubicBezTo>
                <a:cubicBezTo>
                  <a:pt x="451021" y="284392"/>
                  <a:pt x="694037" y="234966"/>
                  <a:pt x="747583" y="210252"/>
                </a:cubicBezTo>
                <a:cubicBezTo>
                  <a:pt x="801129" y="185538"/>
                  <a:pt x="632253" y="222609"/>
                  <a:pt x="648729" y="210252"/>
                </a:cubicBezTo>
                <a:cubicBezTo>
                  <a:pt x="665205" y="197895"/>
                  <a:pt x="846437" y="136111"/>
                  <a:pt x="846437" y="136111"/>
                </a:cubicBezTo>
                <a:cubicBezTo>
                  <a:pt x="932934" y="103160"/>
                  <a:pt x="1027670" y="33138"/>
                  <a:pt x="1167713" y="12544"/>
                </a:cubicBezTo>
                <a:cubicBezTo>
                  <a:pt x="1307756" y="-8050"/>
                  <a:pt x="1521940" y="187"/>
                  <a:pt x="1686697" y="12544"/>
                </a:cubicBezTo>
                <a:cubicBezTo>
                  <a:pt x="1851454" y="24901"/>
                  <a:pt x="2053280" y="45495"/>
                  <a:pt x="2156253" y="86684"/>
                </a:cubicBezTo>
                <a:cubicBezTo>
                  <a:pt x="2259226" y="127873"/>
                  <a:pt x="2304535" y="259679"/>
                  <a:pt x="2304535" y="259679"/>
                </a:cubicBezTo>
                <a:cubicBezTo>
                  <a:pt x="2353962" y="317344"/>
                  <a:pt x="2415746" y="346177"/>
                  <a:pt x="2452816" y="432674"/>
                </a:cubicBezTo>
                <a:cubicBezTo>
                  <a:pt x="2489886" y="519171"/>
                  <a:pt x="2539313" y="642739"/>
                  <a:pt x="2526956" y="778663"/>
                </a:cubicBezTo>
                <a:cubicBezTo>
                  <a:pt x="2514599" y="914587"/>
                  <a:pt x="2461053" y="1157604"/>
                  <a:pt x="2378675" y="1248220"/>
                </a:cubicBezTo>
                <a:cubicBezTo>
                  <a:pt x="2296297" y="1338836"/>
                  <a:pt x="2156253" y="1310003"/>
                  <a:pt x="2032686" y="1322360"/>
                </a:cubicBezTo>
                <a:cubicBezTo>
                  <a:pt x="1909119" y="1334717"/>
                  <a:pt x="1802027" y="1326479"/>
                  <a:pt x="1637270" y="1322360"/>
                </a:cubicBezTo>
                <a:cubicBezTo>
                  <a:pt x="1472513" y="1318241"/>
                  <a:pt x="1266567" y="1342955"/>
                  <a:pt x="1044145" y="1297647"/>
                </a:cubicBezTo>
                <a:cubicBezTo>
                  <a:pt x="821723" y="1252339"/>
                  <a:pt x="471616" y="1112295"/>
                  <a:pt x="302740" y="1050511"/>
                </a:cubicBezTo>
                <a:cubicBezTo>
                  <a:pt x="133864" y="988727"/>
                  <a:pt x="80318" y="972252"/>
                  <a:pt x="30891" y="926944"/>
                </a:cubicBezTo>
                <a:cubicBezTo>
                  <a:pt x="-18536" y="881636"/>
                  <a:pt x="6178" y="778663"/>
                  <a:pt x="6178" y="778663"/>
                </a:cubicBezTo>
                <a:cubicBezTo>
                  <a:pt x="10297" y="737474"/>
                  <a:pt x="55605" y="679809"/>
                  <a:pt x="55605" y="679809"/>
                </a:cubicBezTo>
                <a:cubicBezTo>
                  <a:pt x="67962" y="659214"/>
                  <a:pt x="80318" y="655095"/>
                  <a:pt x="80318" y="655095"/>
                </a:cubicBezTo>
                <a:lnTo>
                  <a:pt x="129745" y="605668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קשת 46"/>
          <p:cNvSpPr/>
          <p:nvPr/>
        </p:nvSpPr>
        <p:spPr>
          <a:xfrm rot="3357295" flipH="1">
            <a:off x="7511489" y="3265493"/>
            <a:ext cx="2353509" cy="4108045"/>
          </a:xfrm>
          <a:prstGeom prst="arc">
            <a:avLst/>
          </a:prstGeom>
          <a:ln w="76200">
            <a:solidFill>
              <a:srgbClr val="F7BA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EDA75"/>
              </a:solidFill>
            </a:endParaRPr>
          </a:p>
        </p:txBody>
      </p:sp>
      <p:sp>
        <p:nvSpPr>
          <p:cNvPr id="48" name="מלבן 47"/>
          <p:cNvSpPr/>
          <p:nvPr/>
        </p:nvSpPr>
        <p:spPr>
          <a:xfrm>
            <a:off x="8270540" y="4034511"/>
            <a:ext cx="2242922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75000"/>
              </a:lnSpc>
            </a:pPr>
            <a:r>
              <a:rPr lang="he-IL" sz="2400" b="1" dirty="0">
                <a:ln/>
                <a:solidFill>
                  <a:schemeClr val="accent4"/>
                </a:soli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הטובים</a:t>
            </a:r>
          </a:p>
          <a:p>
            <a:pPr algn="ctr"/>
            <a:r>
              <a:rPr lang="he-IL" sz="2000" b="1" dirty="0">
                <a:ln/>
                <a:solidFill>
                  <a:schemeClr val="accent4"/>
                </a:soli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משתבחים עם השנים...</a:t>
            </a:r>
            <a:endParaRPr lang="he-IL" sz="2000" b="1" dirty="0">
              <a:ln/>
              <a:solidFill>
                <a:schemeClr val="accent4"/>
              </a:solidFill>
              <a:latin typeface="Gveret Levin AlefAlefAlef" panose="00000500000000000000" pitchFamily="2" charset="-79"/>
              <a:cs typeface="Gveret Levin AlefAlefAlef" panose="00000500000000000000" pitchFamily="2" charset="-79"/>
            </a:endParaRPr>
          </a:p>
        </p:txBody>
      </p:sp>
      <p:pic>
        <p:nvPicPr>
          <p:cNvPr id="16" name="תמונה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38848" y="554332"/>
            <a:ext cx="4822354" cy="6090432"/>
          </a:xfrm>
          <a:prstGeom prst="rect">
            <a:avLst/>
          </a:prstGeom>
        </p:spPr>
      </p:pic>
      <p:sp>
        <p:nvSpPr>
          <p:cNvPr id="42" name="מלבן 41"/>
          <p:cNvSpPr/>
          <p:nvPr/>
        </p:nvSpPr>
        <p:spPr>
          <a:xfrm>
            <a:off x="-3039502" y="-1024979"/>
            <a:ext cx="252825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4400" b="1" dirty="0">
                <a:ln/>
                <a:gradFill flip="none" rotWithShape="1">
                  <a:gsLst>
                    <a:gs pos="26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Bell MT" panose="02020503060305020303" pitchFamily="18" charset="0"/>
              </a:rPr>
              <a:t>0</a:t>
            </a:r>
            <a:endParaRPr lang="he-IL" sz="34400" b="1" dirty="0">
              <a:ln/>
              <a:gradFill flip="none" rotWithShape="1">
                <a:gsLst>
                  <a:gs pos="26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atin typeface="Bell MT" panose="02020503060305020303" pitchFamily="18" charset="0"/>
            </a:endParaRPr>
          </a:p>
        </p:txBody>
      </p:sp>
      <p:sp>
        <p:nvSpPr>
          <p:cNvPr id="49" name="מלבן 48"/>
          <p:cNvSpPr/>
          <p:nvPr/>
        </p:nvSpPr>
        <p:spPr>
          <a:xfrm>
            <a:off x="-4850953" y="-1068029"/>
            <a:ext cx="252825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4400" b="1" dirty="0">
                <a:ln/>
                <a:gradFill flip="none" rotWithShape="1">
                  <a:gsLst>
                    <a:gs pos="26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Bell MT" panose="02020503060305020303" pitchFamily="18" charset="0"/>
              </a:rPr>
              <a:t>3</a:t>
            </a:r>
            <a:endParaRPr lang="he-IL" sz="34400" b="1" dirty="0">
              <a:ln/>
              <a:gradFill flip="none" rotWithShape="1">
                <a:gsLst>
                  <a:gs pos="26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atin typeface="Bell MT" panose="02020503060305020303" pitchFamily="18" charset="0"/>
            </a:endParaRPr>
          </a:p>
        </p:txBody>
      </p:sp>
      <p:sp>
        <p:nvSpPr>
          <p:cNvPr id="50" name="צורה חופשית 49"/>
          <p:cNvSpPr/>
          <p:nvPr/>
        </p:nvSpPr>
        <p:spPr>
          <a:xfrm>
            <a:off x="-3375289" y="2509225"/>
            <a:ext cx="2528891" cy="1328886"/>
          </a:xfrm>
          <a:custGeom>
            <a:avLst/>
            <a:gdLst>
              <a:gd name="connsiteX0" fmla="*/ 6178 w 2528891"/>
              <a:gd name="connsiteY0" fmla="*/ 655095 h 1328886"/>
              <a:gd name="connsiteX1" fmla="*/ 327453 w 2528891"/>
              <a:gd name="connsiteY1" fmla="*/ 358533 h 1328886"/>
              <a:gd name="connsiteX2" fmla="*/ 747583 w 2528891"/>
              <a:gd name="connsiteY2" fmla="*/ 210252 h 1328886"/>
              <a:gd name="connsiteX3" fmla="*/ 648729 w 2528891"/>
              <a:gd name="connsiteY3" fmla="*/ 210252 h 1328886"/>
              <a:gd name="connsiteX4" fmla="*/ 846437 w 2528891"/>
              <a:gd name="connsiteY4" fmla="*/ 136111 h 1328886"/>
              <a:gd name="connsiteX5" fmla="*/ 1167713 w 2528891"/>
              <a:gd name="connsiteY5" fmla="*/ 12544 h 1328886"/>
              <a:gd name="connsiteX6" fmla="*/ 1686697 w 2528891"/>
              <a:gd name="connsiteY6" fmla="*/ 12544 h 1328886"/>
              <a:gd name="connsiteX7" fmla="*/ 2156253 w 2528891"/>
              <a:gd name="connsiteY7" fmla="*/ 86684 h 1328886"/>
              <a:gd name="connsiteX8" fmla="*/ 2304535 w 2528891"/>
              <a:gd name="connsiteY8" fmla="*/ 259679 h 1328886"/>
              <a:gd name="connsiteX9" fmla="*/ 2452816 w 2528891"/>
              <a:gd name="connsiteY9" fmla="*/ 432674 h 1328886"/>
              <a:gd name="connsiteX10" fmla="*/ 2526956 w 2528891"/>
              <a:gd name="connsiteY10" fmla="*/ 778663 h 1328886"/>
              <a:gd name="connsiteX11" fmla="*/ 2378675 w 2528891"/>
              <a:gd name="connsiteY11" fmla="*/ 1248220 h 1328886"/>
              <a:gd name="connsiteX12" fmla="*/ 2032686 w 2528891"/>
              <a:gd name="connsiteY12" fmla="*/ 1322360 h 1328886"/>
              <a:gd name="connsiteX13" fmla="*/ 1637270 w 2528891"/>
              <a:gd name="connsiteY13" fmla="*/ 1322360 h 1328886"/>
              <a:gd name="connsiteX14" fmla="*/ 1044145 w 2528891"/>
              <a:gd name="connsiteY14" fmla="*/ 1297647 h 1328886"/>
              <a:gd name="connsiteX15" fmla="*/ 302740 w 2528891"/>
              <a:gd name="connsiteY15" fmla="*/ 1050511 h 1328886"/>
              <a:gd name="connsiteX16" fmla="*/ 30891 w 2528891"/>
              <a:gd name="connsiteY16" fmla="*/ 926944 h 1328886"/>
              <a:gd name="connsiteX17" fmla="*/ 6178 w 2528891"/>
              <a:gd name="connsiteY17" fmla="*/ 778663 h 1328886"/>
              <a:gd name="connsiteX18" fmla="*/ 55605 w 2528891"/>
              <a:gd name="connsiteY18" fmla="*/ 679809 h 1328886"/>
              <a:gd name="connsiteX19" fmla="*/ 80318 w 2528891"/>
              <a:gd name="connsiteY19" fmla="*/ 655095 h 1328886"/>
              <a:gd name="connsiteX20" fmla="*/ 129745 w 2528891"/>
              <a:gd name="connsiteY20" fmla="*/ 605668 h 1328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528891" h="1328886">
                <a:moveTo>
                  <a:pt x="6178" y="655095"/>
                </a:moveTo>
                <a:cubicBezTo>
                  <a:pt x="105032" y="543884"/>
                  <a:pt x="203886" y="432673"/>
                  <a:pt x="327453" y="358533"/>
                </a:cubicBezTo>
                <a:cubicBezTo>
                  <a:pt x="451021" y="284392"/>
                  <a:pt x="694037" y="234966"/>
                  <a:pt x="747583" y="210252"/>
                </a:cubicBezTo>
                <a:cubicBezTo>
                  <a:pt x="801129" y="185538"/>
                  <a:pt x="632253" y="222609"/>
                  <a:pt x="648729" y="210252"/>
                </a:cubicBezTo>
                <a:cubicBezTo>
                  <a:pt x="665205" y="197895"/>
                  <a:pt x="846437" y="136111"/>
                  <a:pt x="846437" y="136111"/>
                </a:cubicBezTo>
                <a:cubicBezTo>
                  <a:pt x="932934" y="103160"/>
                  <a:pt x="1027670" y="33138"/>
                  <a:pt x="1167713" y="12544"/>
                </a:cubicBezTo>
                <a:cubicBezTo>
                  <a:pt x="1307756" y="-8050"/>
                  <a:pt x="1521940" y="187"/>
                  <a:pt x="1686697" y="12544"/>
                </a:cubicBezTo>
                <a:cubicBezTo>
                  <a:pt x="1851454" y="24901"/>
                  <a:pt x="2053280" y="45495"/>
                  <a:pt x="2156253" y="86684"/>
                </a:cubicBezTo>
                <a:cubicBezTo>
                  <a:pt x="2259226" y="127873"/>
                  <a:pt x="2304535" y="259679"/>
                  <a:pt x="2304535" y="259679"/>
                </a:cubicBezTo>
                <a:cubicBezTo>
                  <a:pt x="2353962" y="317344"/>
                  <a:pt x="2415746" y="346177"/>
                  <a:pt x="2452816" y="432674"/>
                </a:cubicBezTo>
                <a:cubicBezTo>
                  <a:pt x="2489886" y="519171"/>
                  <a:pt x="2539313" y="642739"/>
                  <a:pt x="2526956" y="778663"/>
                </a:cubicBezTo>
                <a:cubicBezTo>
                  <a:pt x="2514599" y="914587"/>
                  <a:pt x="2461053" y="1157604"/>
                  <a:pt x="2378675" y="1248220"/>
                </a:cubicBezTo>
                <a:cubicBezTo>
                  <a:pt x="2296297" y="1338836"/>
                  <a:pt x="2156253" y="1310003"/>
                  <a:pt x="2032686" y="1322360"/>
                </a:cubicBezTo>
                <a:cubicBezTo>
                  <a:pt x="1909119" y="1334717"/>
                  <a:pt x="1802027" y="1326479"/>
                  <a:pt x="1637270" y="1322360"/>
                </a:cubicBezTo>
                <a:cubicBezTo>
                  <a:pt x="1472513" y="1318241"/>
                  <a:pt x="1266567" y="1342955"/>
                  <a:pt x="1044145" y="1297647"/>
                </a:cubicBezTo>
                <a:cubicBezTo>
                  <a:pt x="821723" y="1252339"/>
                  <a:pt x="471616" y="1112295"/>
                  <a:pt x="302740" y="1050511"/>
                </a:cubicBezTo>
                <a:cubicBezTo>
                  <a:pt x="133864" y="988727"/>
                  <a:pt x="80318" y="972252"/>
                  <a:pt x="30891" y="926944"/>
                </a:cubicBezTo>
                <a:cubicBezTo>
                  <a:pt x="-18536" y="881636"/>
                  <a:pt x="6178" y="778663"/>
                  <a:pt x="6178" y="778663"/>
                </a:cubicBezTo>
                <a:cubicBezTo>
                  <a:pt x="10297" y="737474"/>
                  <a:pt x="55605" y="679809"/>
                  <a:pt x="55605" y="679809"/>
                </a:cubicBezTo>
                <a:cubicBezTo>
                  <a:pt x="67962" y="659214"/>
                  <a:pt x="80318" y="655095"/>
                  <a:pt x="80318" y="655095"/>
                </a:cubicBezTo>
                <a:lnTo>
                  <a:pt x="129745" y="605668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מלבן 50"/>
          <p:cNvSpPr/>
          <p:nvPr/>
        </p:nvSpPr>
        <p:spPr>
          <a:xfrm>
            <a:off x="-3943105" y="2717570"/>
            <a:ext cx="39284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2000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הטובים משתבחים</a:t>
            </a:r>
            <a:endParaRPr lang="en-GB" sz="2000" b="1" dirty="0">
              <a:ln/>
              <a:gradFill>
                <a:gsLst>
                  <a:gs pos="21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</a:gradFill>
              <a:latin typeface="Gveret Levin AlefAlefAlef" panose="00000500000000000000" pitchFamily="2" charset="-79"/>
              <a:cs typeface="Gveret Levin AlefAlefAlef" panose="00000500000000000000" pitchFamily="2" charset="-79"/>
            </a:endParaRPr>
          </a:p>
          <a:p>
            <a:pPr algn="ctr"/>
            <a:r>
              <a:rPr lang="he-IL" sz="2000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                              עם השנים...    </a:t>
            </a:r>
            <a:endParaRPr lang="he-IL" sz="2000" b="1" dirty="0">
              <a:ln/>
              <a:gradFill>
                <a:gsLst>
                  <a:gs pos="21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</a:gradFill>
              <a:latin typeface="Gveret Levin AlefAlefAlef" panose="00000500000000000000" pitchFamily="2" charset="-79"/>
              <a:cs typeface="Gveret Levin AlefAlefAlef" panose="00000500000000000000" pitchFamily="2" charset="-79"/>
            </a:endParaRPr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848960" y="4874950"/>
            <a:ext cx="3348940" cy="3539627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055163" y="240020"/>
            <a:ext cx="6151397" cy="63708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מלבן 28"/>
          <p:cNvSpPr/>
          <p:nvPr/>
        </p:nvSpPr>
        <p:spPr>
          <a:xfrm>
            <a:off x="24976863" y="542636"/>
            <a:ext cx="252825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4400" b="1" dirty="0">
                <a:ln/>
                <a:gradFill flip="none" rotWithShape="1">
                  <a:gsLst>
                    <a:gs pos="26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Bell MT" panose="02020503060305020303" pitchFamily="18" charset="0"/>
              </a:rPr>
              <a:t>0</a:t>
            </a:r>
            <a:endParaRPr lang="he-IL" sz="34400" b="1" dirty="0">
              <a:ln/>
              <a:gradFill flip="none" rotWithShape="1">
                <a:gsLst>
                  <a:gs pos="26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atin typeface="Bell MT" panose="02020503060305020303" pitchFamily="18" charset="0"/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23165412" y="499586"/>
            <a:ext cx="2528256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4400" b="1" dirty="0">
                <a:ln/>
                <a:gradFill flip="none" rotWithShape="1">
                  <a:gsLst>
                    <a:gs pos="26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atin typeface="Bell MT" panose="02020503060305020303" pitchFamily="18" charset="0"/>
              </a:rPr>
              <a:t>3</a:t>
            </a:r>
            <a:endParaRPr lang="he-IL" sz="34400" b="1" dirty="0">
              <a:ln/>
              <a:gradFill flip="none" rotWithShape="1">
                <a:gsLst>
                  <a:gs pos="26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atin typeface="Bell MT" panose="02020503060305020303" pitchFamily="18" charset="0"/>
            </a:endParaRPr>
          </a:p>
        </p:txBody>
      </p:sp>
      <p:sp>
        <p:nvSpPr>
          <p:cNvPr id="32" name="צורה חופשית 31"/>
          <p:cNvSpPr/>
          <p:nvPr/>
        </p:nvSpPr>
        <p:spPr>
          <a:xfrm>
            <a:off x="24641076" y="4076840"/>
            <a:ext cx="2528891" cy="1328886"/>
          </a:xfrm>
          <a:custGeom>
            <a:avLst/>
            <a:gdLst>
              <a:gd name="connsiteX0" fmla="*/ 6178 w 2528891"/>
              <a:gd name="connsiteY0" fmla="*/ 655095 h 1328886"/>
              <a:gd name="connsiteX1" fmla="*/ 327453 w 2528891"/>
              <a:gd name="connsiteY1" fmla="*/ 358533 h 1328886"/>
              <a:gd name="connsiteX2" fmla="*/ 747583 w 2528891"/>
              <a:gd name="connsiteY2" fmla="*/ 210252 h 1328886"/>
              <a:gd name="connsiteX3" fmla="*/ 648729 w 2528891"/>
              <a:gd name="connsiteY3" fmla="*/ 210252 h 1328886"/>
              <a:gd name="connsiteX4" fmla="*/ 846437 w 2528891"/>
              <a:gd name="connsiteY4" fmla="*/ 136111 h 1328886"/>
              <a:gd name="connsiteX5" fmla="*/ 1167713 w 2528891"/>
              <a:gd name="connsiteY5" fmla="*/ 12544 h 1328886"/>
              <a:gd name="connsiteX6" fmla="*/ 1686697 w 2528891"/>
              <a:gd name="connsiteY6" fmla="*/ 12544 h 1328886"/>
              <a:gd name="connsiteX7" fmla="*/ 2156253 w 2528891"/>
              <a:gd name="connsiteY7" fmla="*/ 86684 h 1328886"/>
              <a:gd name="connsiteX8" fmla="*/ 2304535 w 2528891"/>
              <a:gd name="connsiteY8" fmla="*/ 259679 h 1328886"/>
              <a:gd name="connsiteX9" fmla="*/ 2452816 w 2528891"/>
              <a:gd name="connsiteY9" fmla="*/ 432674 h 1328886"/>
              <a:gd name="connsiteX10" fmla="*/ 2526956 w 2528891"/>
              <a:gd name="connsiteY10" fmla="*/ 778663 h 1328886"/>
              <a:gd name="connsiteX11" fmla="*/ 2378675 w 2528891"/>
              <a:gd name="connsiteY11" fmla="*/ 1248220 h 1328886"/>
              <a:gd name="connsiteX12" fmla="*/ 2032686 w 2528891"/>
              <a:gd name="connsiteY12" fmla="*/ 1322360 h 1328886"/>
              <a:gd name="connsiteX13" fmla="*/ 1637270 w 2528891"/>
              <a:gd name="connsiteY13" fmla="*/ 1322360 h 1328886"/>
              <a:gd name="connsiteX14" fmla="*/ 1044145 w 2528891"/>
              <a:gd name="connsiteY14" fmla="*/ 1297647 h 1328886"/>
              <a:gd name="connsiteX15" fmla="*/ 302740 w 2528891"/>
              <a:gd name="connsiteY15" fmla="*/ 1050511 h 1328886"/>
              <a:gd name="connsiteX16" fmla="*/ 30891 w 2528891"/>
              <a:gd name="connsiteY16" fmla="*/ 926944 h 1328886"/>
              <a:gd name="connsiteX17" fmla="*/ 6178 w 2528891"/>
              <a:gd name="connsiteY17" fmla="*/ 778663 h 1328886"/>
              <a:gd name="connsiteX18" fmla="*/ 55605 w 2528891"/>
              <a:gd name="connsiteY18" fmla="*/ 679809 h 1328886"/>
              <a:gd name="connsiteX19" fmla="*/ 80318 w 2528891"/>
              <a:gd name="connsiteY19" fmla="*/ 655095 h 1328886"/>
              <a:gd name="connsiteX20" fmla="*/ 129745 w 2528891"/>
              <a:gd name="connsiteY20" fmla="*/ 605668 h 1328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528891" h="1328886">
                <a:moveTo>
                  <a:pt x="6178" y="655095"/>
                </a:moveTo>
                <a:cubicBezTo>
                  <a:pt x="105032" y="543884"/>
                  <a:pt x="203886" y="432673"/>
                  <a:pt x="327453" y="358533"/>
                </a:cubicBezTo>
                <a:cubicBezTo>
                  <a:pt x="451021" y="284392"/>
                  <a:pt x="694037" y="234966"/>
                  <a:pt x="747583" y="210252"/>
                </a:cubicBezTo>
                <a:cubicBezTo>
                  <a:pt x="801129" y="185538"/>
                  <a:pt x="632253" y="222609"/>
                  <a:pt x="648729" y="210252"/>
                </a:cubicBezTo>
                <a:cubicBezTo>
                  <a:pt x="665205" y="197895"/>
                  <a:pt x="846437" y="136111"/>
                  <a:pt x="846437" y="136111"/>
                </a:cubicBezTo>
                <a:cubicBezTo>
                  <a:pt x="932934" y="103160"/>
                  <a:pt x="1027670" y="33138"/>
                  <a:pt x="1167713" y="12544"/>
                </a:cubicBezTo>
                <a:cubicBezTo>
                  <a:pt x="1307756" y="-8050"/>
                  <a:pt x="1521940" y="187"/>
                  <a:pt x="1686697" y="12544"/>
                </a:cubicBezTo>
                <a:cubicBezTo>
                  <a:pt x="1851454" y="24901"/>
                  <a:pt x="2053280" y="45495"/>
                  <a:pt x="2156253" y="86684"/>
                </a:cubicBezTo>
                <a:cubicBezTo>
                  <a:pt x="2259226" y="127873"/>
                  <a:pt x="2304535" y="259679"/>
                  <a:pt x="2304535" y="259679"/>
                </a:cubicBezTo>
                <a:cubicBezTo>
                  <a:pt x="2353962" y="317344"/>
                  <a:pt x="2415746" y="346177"/>
                  <a:pt x="2452816" y="432674"/>
                </a:cubicBezTo>
                <a:cubicBezTo>
                  <a:pt x="2489886" y="519171"/>
                  <a:pt x="2539313" y="642739"/>
                  <a:pt x="2526956" y="778663"/>
                </a:cubicBezTo>
                <a:cubicBezTo>
                  <a:pt x="2514599" y="914587"/>
                  <a:pt x="2461053" y="1157604"/>
                  <a:pt x="2378675" y="1248220"/>
                </a:cubicBezTo>
                <a:cubicBezTo>
                  <a:pt x="2296297" y="1338836"/>
                  <a:pt x="2156253" y="1310003"/>
                  <a:pt x="2032686" y="1322360"/>
                </a:cubicBezTo>
                <a:cubicBezTo>
                  <a:pt x="1909119" y="1334717"/>
                  <a:pt x="1802027" y="1326479"/>
                  <a:pt x="1637270" y="1322360"/>
                </a:cubicBezTo>
                <a:cubicBezTo>
                  <a:pt x="1472513" y="1318241"/>
                  <a:pt x="1266567" y="1342955"/>
                  <a:pt x="1044145" y="1297647"/>
                </a:cubicBezTo>
                <a:cubicBezTo>
                  <a:pt x="821723" y="1252339"/>
                  <a:pt x="471616" y="1112295"/>
                  <a:pt x="302740" y="1050511"/>
                </a:cubicBezTo>
                <a:cubicBezTo>
                  <a:pt x="133864" y="988727"/>
                  <a:pt x="80318" y="972252"/>
                  <a:pt x="30891" y="926944"/>
                </a:cubicBezTo>
                <a:cubicBezTo>
                  <a:pt x="-18536" y="881636"/>
                  <a:pt x="6178" y="778663"/>
                  <a:pt x="6178" y="778663"/>
                </a:cubicBezTo>
                <a:cubicBezTo>
                  <a:pt x="10297" y="737474"/>
                  <a:pt x="55605" y="679809"/>
                  <a:pt x="55605" y="679809"/>
                </a:cubicBezTo>
                <a:cubicBezTo>
                  <a:pt x="67962" y="659214"/>
                  <a:pt x="80318" y="655095"/>
                  <a:pt x="80318" y="655095"/>
                </a:cubicBezTo>
                <a:lnTo>
                  <a:pt x="129745" y="605668"/>
                </a:ln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מלבן 32"/>
          <p:cNvSpPr/>
          <p:nvPr/>
        </p:nvSpPr>
        <p:spPr>
          <a:xfrm>
            <a:off x="24645637" y="4087124"/>
            <a:ext cx="289871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he-IL" sz="2400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הטובים</a:t>
            </a:r>
            <a:r>
              <a:rPr lang="he-IL" sz="2800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 </a:t>
            </a:r>
          </a:p>
          <a:p>
            <a:pPr algn="ctr"/>
            <a:r>
              <a:rPr lang="he-IL" b="1" dirty="0">
                <a:ln/>
                <a:gradFill>
                  <a:gsLst>
                    <a:gs pos="21000">
                      <a:srgbClr val="FCEFA1"/>
                    </a:gs>
                    <a:gs pos="55000">
                      <a:srgbClr val="DAA600">
                        <a:shade val="67500"/>
                        <a:satMod val="115000"/>
                      </a:srgbClr>
                    </a:gs>
                    <a:gs pos="100000">
                      <a:srgbClr val="DAA600">
                        <a:shade val="100000"/>
                        <a:satMod val="115000"/>
                      </a:srgbClr>
                    </a:gs>
                  </a:gsLst>
                  <a:lin ang="2700000" scaled="1"/>
                </a:gradFill>
                <a:latin typeface="Gveret Levin AlefAlefAlef" panose="00000500000000000000" pitchFamily="2" charset="-79"/>
                <a:cs typeface="Gveret Levin AlefAlefAlef" panose="00000500000000000000" pitchFamily="2" charset="-79"/>
              </a:rPr>
              <a:t>משתבחים  עם השנים</a:t>
            </a:r>
            <a:endParaRPr lang="he-IL" b="1" dirty="0">
              <a:ln/>
              <a:gradFill>
                <a:gsLst>
                  <a:gs pos="21000">
                    <a:srgbClr val="FCEFA1"/>
                  </a:gs>
                  <a:gs pos="55000">
                    <a:srgbClr val="DAA600">
                      <a:shade val="67500"/>
                      <a:satMod val="115000"/>
                    </a:srgbClr>
                  </a:gs>
                  <a:gs pos="100000">
                    <a:srgbClr val="DAA600">
                      <a:shade val="100000"/>
                      <a:satMod val="115000"/>
                    </a:srgbClr>
                  </a:gs>
                </a:gsLst>
                <a:lin ang="2700000" scaled="1"/>
              </a:gradFill>
              <a:latin typeface="Gveret Levin AlefAlefAlef" panose="00000500000000000000" pitchFamily="2" charset="-79"/>
              <a:cs typeface="Gveret Levin AlefAlefAlef" panose="00000500000000000000" pitchFamily="2" charset="-79"/>
            </a:endParaRPr>
          </a:p>
        </p:txBody>
      </p:sp>
      <p:sp>
        <p:nvSpPr>
          <p:cNvPr id="34" name="קשת 33"/>
          <p:cNvSpPr/>
          <p:nvPr/>
        </p:nvSpPr>
        <p:spPr>
          <a:xfrm rot="3661336" flipH="1">
            <a:off x="24102436" y="3444104"/>
            <a:ext cx="2453514" cy="4255702"/>
          </a:xfrm>
          <a:prstGeom prst="arc">
            <a:avLst/>
          </a:prstGeom>
          <a:ln w="76200">
            <a:solidFill>
              <a:srgbClr val="C497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6B8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4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3183" y="-1896633"/>
            <a:ext cx="5372100" cy="5372100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3"/>
          <a:srcRect l="20403" t="28446" r="45900" b="6170"/>
          <a:stretch/>
        </p:blipFill>
        <p:spPr>
          <a:xfrm>
            <a:off x="14805454" y="2730283"/>
            <a:ext cx="6657193" cy="7262392"/>
          </a:xfrm>
          <a:prstGeom prst="rect">
            <a:avLst/>
          </a:prstGeom>
        </p:spPr>
      </p:pic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50590" y="-1499407"/>
            <a:ext cx="5372100" cy="3905250"/>
          </a:xfrm>
          <a:prstGeom prst="rect">
            <a:avLst/>
          </a:prstGeom>
        </p:spPr>
      </p:pic>
      <p:pic>
        <p:nvPicPr>
          <p:cNvPr id="1028" name="תמונה 10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8467" y="1934525"/>
            <a:ext cx="5372100" cy="8058150"/>
          </a:xfrm>
          <a:prstGeom prst="rect">
            <a:avLst/>
          </a:prstGeom>
        </p:spPr>
      </p:pic>
      <p:pic>
        <p:nvPicPr>
          <p:cNvPr id="1029" name="תמונה 10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63621" y="2184737"/>
            <a:ext cx="5372100" cy="8077200"/>
          </a:xfrm>
          <a:prstGeom prst="rect">
            <a:avLst/>
          </a:prstGeom>
        </p:spPr>
      </p:pic>
      <p:pic>
        <p:nvPicPr>
          <p:cNvPr id="1030" name="תמונה 1029"/>
          <p:cNvPicPr>
            <a:picLocks noChangeAspect="1"/>
          </p:cNvPicPr>
          <p:nvPr/>
        </p:nvPicPr>
        <p:blipFill rotWithShape="1">
          <a:blip r:embed="rId7"/>
          <a:srcRect t="56645" r="21754"/>
          <a:stretch/>
        </p:blipFill>
        <p:spPr>
          <a:xfrm>
            <a:off x="3666523" y="1066801"/>
            <a:ext cx="4769907" cy="2528007"/>
          </a:xfrm>
          <a:prstGeom prst="rect">
            <a:avLst/>
          </a:prstGeom>
        </p:spPr>
      </p:pic>
      <p:pic>
        <p:nvPicPr>
          <p:cNvPr id="1032" name="תמונה 10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88893" y="1698171"/>
            <a:ext cx="1716069" cy="1777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7" name="תמונה 1036"/>
          <p:cNvPicPr>
            <a:picLocks noChangeAspect="1"/>
          </p:cNvPicPr>
          <p:nvPr/>
        </p:nvPicPr>
        <p:blipFill rotWithShape="1">
          <a:blip r:embed="rId9"/>
          <a:srcRect l="12400" t="20787" r="7868" b="22838"/>
          <a:stretch/>
        </p:blipFill>
        <p:spPr>
          <a:xfrm>
            <a:off x="10808121" y="1981201"/>
            <a:ext cx="4372904" cy="3202205"/>
          </a:xfrm>
          <a:prstGeom prst="rect">
            <a:avLst/>
          </a:prstGeom>
        </p:spPr>
      </p:pic>
      <p:pic>
        <p:nvPicPr>
          <p:cNvPr id="16" name="תמונה 15"/>
          <p:cNvPicPr>
            <a:picLocks noChangeAspect="1"/>
          </p:cNvPicPr>
          <p:nvPr/>
        </p:nvPicPr>
        <p:blipFill rotWithShape="1">
          <a:blip r:embed="rId7"/>
          <a:srcRect t="57199" r="21754"/>
          <a:stretch/>
        </p:blipFill>
        <p:spPr>
          <a:xfrm rot="7914030">
            <a:off x="6679302" y="-794628"/>
            <a:ext cx="4769907" cy="249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4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מסך רחב</PresentationFormat>
  <Paragraphs>14</Paragraphs>
  <Slides>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Gveret Levin AlefAlefAlef</vt:lpstr>
      <vt:lpstr>Times New Roman</vt:lpstr>
      <vt:lpstr>ערכת נושא Office</vt:lpstr>
      <vt:lpstr>מצגת של PowerPoint‏</vt:lpstr>
      <vt:lpstr>מצגת של PowerPoint‏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1</cp:revision>
  <dcterms:created xsi:type="dcterms:W3CDTF">2019-05-12T20:51:03Z</dcterms:created>
  <dcterms:modified xsi:type="dcterms:W3CDTF">2019-05-12T20:51:17Z</dcterms:modified>
</cp:coreProperties>
</file>