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69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59" r:id="rId13"/>
    <p:sldId id="258" r:id="rId14"/>
    <p:sldId id="257" r:id="rId1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4" d="100"/>
          <a:sy n="64" d="100"/>
        </p:scale>
        <p:origin x="118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7979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9822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5114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4741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94036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94970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9761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3688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44945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35909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6572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33F46-4AAA-4FFB-BC2D-F91A52486A9D}" type="datetimeFigureOut">
              <a:rPr lang="he-IL" smtClean="0"/>
              <a:t>ו'/אב/תשפ"ב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15CEE-0628-4738-84C0-1B1620CA97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17257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2076BC9-6478-44FA-8BDC-0F44D52C4A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B390183B-DF02-4F25-86AA-C319E88851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4742785B-B145-4A6E-B62E-10C18646B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691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C69F357-C90C-4B51-8E33-2CCD7892A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152DFB00-394D-48C8-8AED-425A0480AD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BC8AADEB-E07F-461E-A3DC-18CC39472B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295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E34919D-6FDF-4DEC-B4DD-D5AE445DA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C3806B2-304E-44FC-A8D9-7289A25FE0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9ECC8105-BB04-4838-B486-9AA1453FF1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852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51B6C65-6AE4-45C1-9C07-18796B1E0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9BA0ECBC-9F19-45EF-8046-B91C6F2FBE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12862CA7-A986-4EC0-823D-DB1596D34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195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4821A5E-24B4-4E4E-9569-6FAD0CD10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194962F6-5642-4A1F-B43D-912C75F13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44D7CCBB-AA56-488C-83F8-64626E7EF0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020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FADD000-8A27-43EB-AA50-B455B7CB9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76EF35C5-1983-4AA7-A9FA-E7C3BB1AF5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1A81E363-9BE9-43BA-8672-F95C3D992D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67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68E860C-60C5-4679-9B6F-AB1465061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B8275A9-CC64-42F9-B35C-1054D410AB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699F7272-0BAF-4A17-B428-F88D54B1F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18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5C3BA7F-D6E0-4522-BCED-DE894D55D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D481CB76-CD33-4499-99D5-0FAA339863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A7990DB5-4BFB-4EC4-966B-2633EB6BA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490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36D2198-A13C-415D-BD1F-FA622D7BB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D12E90BB-DADE-4B16-9FB9-B028BE8062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B23B76BA-EDFD-444B-B814-604BC10D83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080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2F721BD-191E-49A1-AE53-375DF75ED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4C56DAB-9A8D-4E50-8371-0B3925537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324BE521-3E60-41D8-B626-01EEB74A9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24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B159F00-8FDE-4324-925D-A8D045590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2B51564-3601-4DCF-8E04-5CFE8E0E51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481A5423-9138-48F8-843D-F81AF7F53B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545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CCCB3DB-3E8A-44A0-B55B-D7F9C8915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370EDE10-2B5D-4A07-AFFD-2F9DF1242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8C8730EB-E027-41C0-AAA1-B1045BCA5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1991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1C00DC3-AFE6-4D17-9C6E-96D12ED8B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299A3033-01F4-4D28-886F-2089627C7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20A3928B-05A0-4625-9FA2-BE61CE08F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3665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02D5A7C-365B-4623-848F-27F25A86B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185E3128-10E1-4F9A-9C55-5F4F9ED36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85332A46-66B1-4B47-A1A7-A8D0EA51FD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1" y="0"/>
            <a:ext cx="9698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52340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נייר A4 ‏(210x297 מ"מ)</PresentationFormat>
  <Paragraphs>0</Paragraphs>
  <Slides>14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ערכת נושא Office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IMOE001</dc:creator>
  <cp:lastModifiedBy>IMOE001</cp:lastModifiedBy>
  <cp:revision>2</cp:revision>
  <dcterms:created xsi:type="dcterms:W3CDTF">2022-08-03T12:45:29Z</dcterms:created>
  <dcterms:modified xsi:type="dcterms:W3CDTF">2022-08-03T15:52:54Z</dcterms:modified>
</cp:coreProperties>
</file>