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2" d="100"/>
          <a:sy n="62" d="100"/>
        </p:scale>
        <p:origin x="-15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C8CC9-1DE6-4B6D-964F-66C79EE9235D}" type="datetimeFigureOut">
              <a:rPr lang="he-IL" smtClean="0"/>
              <a:t>ז'/שבט/תשע"ה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188D1-2081-4559-A661-5A4B896181B8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http://www.grandegraphics.com/images/foods/fruit/LemonsLimes/fruit729.gif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http://www.grandegraphics.com/images/holidays/valentines/hearts/heart1677.gif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emf"/><Relationship Id="rId7" Type="http://schemas.openxmlformats.org/officeDocument/2006/relationships/image" Target="http://www.co.jackson.ms.us/DS/images/Solid%20Waste/DumpTruckClipart.gif" TargetMode="Externa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http://www.hasslefreeclipart.com/clipart_wclothes/jacket_dkgreen2.gif" TargetMode="External"/><Relationship Id="rId5" Type="http://schemas.openxmlformats.org/officeDocument/2006/relationships/image" Target="http://www.gototem.com/Webgifs/ClipArt/Food/Bowl_of_Soup.GIF" TargetMode="External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openxmlformats.org/officeDocument/2006/relationships/image" Target="http://www.horton-szar.net/clipart/Assets/images/weather-umbrella.GIF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wmf"/><Relationship Id="rId7" Type="http://schemas.openxmlformats.org/officeDocument/2006/relationships/image" Target="../media/image1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hyperlink" Target="https://penpals.in2books.org/images/clipart/Ants_1.gif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jpeg"/><Relationship Id="rId7" Type="http://schemas.openxmlformats.org/officeDocument/2006/relationships/image" Target="../media/image23.wmf"/><Relationship Id="rId2" Type="http://schemas.openxmlformats.org/officeDocument/2006/relationships/hyperlink" Target="http://clipartacus.sitemynet.com/free_clipart/easter_clipart/easter_clipart_basket.gif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7" Type="http://schemas.openxmlformats.org/officeDocument/2006/relationships/image" Target="../media/image30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w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http://www.hasslefreeclipart.com/clipart_cartanim/elephant_pink.gif" TargetMode="External"/><Relationship Id="rId7" Type="http://schemas.openxmlformats.org/officeDocument/2006/relationships/image" Target="../media/image34.w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http://serp.la.asu.edu/clipart_dir/animal1/animal1_imag/cow.gif" TargetMode="External"/><Relationship Id="rId5" Type="http://schemas.openxmlformats.org/officeDocument/2006/relationships/image" Target="../media/image33.png"/><Relationship Id="rId4" Type="http://schemas.openxmlformats.org/officeDocument/2006/relationships/image" Target="../media/image32.emf"/><Relationship Id="rId9" Type="http://schemas.openxmlformats.org/officeDocument/2006/relationships/image" Target="../media/image36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7" Type="http://schemas.openxmlformats.org/officeDocument/2006/relationships/image" Target="../media/image42.png"/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http://www.angelfire.com/apes/clipart/monkeyscol/monkey.gif" TargetMode="External"/><Relationship Id="rId3" Type="http://schemas.openxmlformats.org/officeDocument/2006/relationships/image" Target="../media/image44.jpeg"/><Relationship Id="rId7" Type="http://schemas.openxmlformats.org/officeDocument/2006/relationships/image" Target="../media/image46.pn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Relationship Id="rId6" Type="http://schemas.openxmlformats.org/officeDocument/2006/relationships/image" Target="http://www.clipsahoy.com/clipart2/aw4972.gif" TargetMode="External"/><Relationship Id="rId11" Type="http://schemas.openxmlformats.org/officeDocument/2006/relationships/image" Target="../media/image48.wmf"/><Relationship Id="rId5" Type="http://schemas.openxmlformats.org/officeDocument/2006/relationships/image" Target="../media/image45.png"/><Relationship Id="rId10" Type="http://schemas.openxmlformats.org/officeDocument/2006/relationships/image" Target="http://www.meiad.co.il/img_prod/200508071704320.barbie%20wallet.jpg" TargetMode="External"/><Relationship Id="rId4" Type="http://schemas.openxmlformats.org/officeDocument/2006/relationships/image" Target="http://www.shopli.co.il/ProdImages/nixon-b.jpg" TargetMode="External"/><Relationship Id="rId9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image" Target="../media/image50.emf"/><Relationship Id="rId7" Type="http://schemas.openxmlformats.org/officeDocument/2006/relationships/image" Target="../media/image53.jpeg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http://www.grandegraphics.com/images/transportation/rail/rail004.gif" TargetMode="External"/><Relationship Id="rId4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7" Type="http://schemas.openxmlformats.org/officeDocument/2006/relationships/image" Target="../media/image60.wm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wmf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7" Type="http://schemas.openxmlformats.org/officeDocument/2006/relationships/image" Target="../media/image6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E8E8E8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ל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2"/>
          <p:cNvGrpSpPr>
            <a:grpSpLocks/>
          </p:cNvGrpSpPr>
          <p:nvPr/>
        </p:nvGrpSpPr>
        <p:grpSpPr bwMode="auto">
          <a:xfrm>
            <a:off x="152400" y="457200"/>
            <a:ext cx="8382000" cy="6157913"/>
            <a:chOff x="96" y="288"/>
            <a:chExt cx="5280" cy="3879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336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112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840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  <p:pic>
          <p:nvPicPr>
            <p:cNvPr id="3117" name="Picture 45" descr="http://www.grandegraphics.com/images/foods/fruit/LemonsLimes/fruit729.gif"/>
            <p:cNvPicPr>
              <a:picLocks noChangeAspect="1" noChangeArrowheads="1"/>
            </p:cNvPicPr>
            <p:nvPr/>
          </p:nvPicPr>
          <p:blipFill>
            <a:blip r:embed="rId2" r:link="rId3"/>
            <a:srcRect/>
            <a:stretch>
              <a:fillRect/>
            </a:stretch>
          </p:blipFill>
          <p:spPr bwMode="auto">
            <a:xfrm>
              <a:off x="480" y="2496"/>
              <a:ext cx="1200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18" name="Picture 46" descr="http://www.grandegraphics.com/images/holidays/valentines/hearts/heart1677.gif"/>
            <p:cNvPicPr>
              <a:picLocks noChangeAspect="1" noChangeArrowheads="1"/>
            </p:cNvPicPr>
            <p:nvPr/>
          </p:nvPicPr>
          <p:blipFill>
            <a:blip r:embed="rId4" r:link="rId5"/>
            <a:srcRect/>
            <a:stretch>
              <a:fillRect/>
            </a:stretch>
          </p:blipFill>
          <p:spPr bwMode="auto">
            <a:xfrm>
              <a:off x="2400" y="2496"/>
              <a:ext cx="1056" cy="1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19" name="Picture 47" descr="017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56" y="384"/>
              <a:ext cx="1209" cy="1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20" name="Picture 48" descr="04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85" y="384"/>
              <a:ext cx="1041" cy="1248"/>
            </a:xfrm>
            <a:prstGeom prst="rect">
              <a:avLst/>
            </a:prstGeom>
            <a:noFill/>
          </p:spPr>
        </p:pic>
        <p:pic>
          <p:nvPicPr>
            <p:cNvPr id="3122" name="Picture 50" descr="whale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032" y="432"/>
              <a:ext cx="1164" cy="1159"/>
            </a:xfrm>
            <a:prstGeom prst="rect">
              <a:avLst/>
            </a:prstGeom>
            <a:noFill/>
          </p:spPr>
        </p:pic>
        <p:pic>
          <p:nvPicPr>
            <p:cNvPr id="3123" name="Picture 51" descr="g0150463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3984" y="2313"/>
              <a:ext cx="1344" cy="121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F3FFFF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מ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52400" y="457200"/>
            <a:ext cx="8382000" cy="6157913"/>
            <a:chOff x="96" y="288"/>
            <a:chExt cx="5280" cy="3879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336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112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840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  <p:pic>
          <p:nvPicPr>
            <p:cNvPr id="3093" name="Picture 2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04" y="576"/>
              <a:ext cx="1200" cy="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94" name="Picture 2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78" y="2352"/>
              <a:ext cx="1176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95" name="Picture 23" descr="http://www.gototem.com/Webgifs/ClipArt/Food/Bowl_of_Soup.GIF"/>
            <p:cNvPicPr>
              <a:picLocks noChangeAspect="1" noChangeArrowheads="1"/>
            </p:cNvPicPr>
            <p:nvPr/>
          </p:nvPicPr>
          <p:blipFill>
            <a:blip r:embed="rId4" r:link="rId5"/>
            <a:srcRect/>
            <a:stretch>
              <a:fillRect/>
            </a:stretch>
          </p:blipFill>
          <p:spPr bwMode="auto">
            <a:xfrm>
              <a:off x="528" y="336"/>
              <a:ext cx="1142" cy="1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96" name="Picture 24" descr="http://www.co.jackson.ms.us/DS/images/Solid%20Waste/DumpTruckClipart.gif"/>
            <p:cNvPicPr>
              <a:picLocks noChangeAspect="1" noChangeArrowheads="1"/>
            </p:cNvPicPr>
            <p:nvPr/>
          </p:nvPicPr>
          <p:blipFill>
            <a:blip r:embed="rId6" r:link="rId7"/>
            <a:srcRect/>
            <a:stretch>
              <a:fillRect/>
            </a:stretch>
          </p:blipFill>
          <p:spPr bwMode="auto">
            <a:xfrm>
              <a:off x="2208" y="2610"/>
              <a:ext cx="1296" cy="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97" name="Picture 25" descr="http://www.horton-szar.net/clipart/Assets/images/weather-umbrella.GIF"/>
            <p:cNvPicPr>
              <a:picLocks noChangeAspect="1" noChangeArrowheads="1"/>
            </p:cNvPicPr>
            <p:nvPr/>
          </p:nvPicPr>
          <p:blipFill>
            <a:blip r:embed="rId8" r:link="rId9"/>
            <a:srcRect/>
            <a:stretch>
              <a:fillRect/>
            </a:stretch>
          </p:blipFill>
          <p:spPr bwMode="auto">
            <a:xfrm>
              <a:off x="4032" y="2256"/>
              <a:ext cx="1249" cy="1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98" name="Picture 26" descr="http://www.hasslefreeclipart.com/clipart_wclothes/jacket_dkgreen2.gif"/>
            <p:cNvPicPr>
              <a:picLocks noChangeAspect="1" noChangeArrowheads="1"/>
            </p:cNvPicPr>
            <p:nvPr/>
          </p:nvPicPr>
          <p:blipFill>
            <a:blip r:embed="rId10" r:link="rId11"/>
            <a:srcRect/>
            <a:stretch>
              <a:fillRect/>
            </a:stretch>
          </p:blipFill>
          <p:spPr bwMode="auto">
            <a:xfrm>
              <a:off x="3936" y="666"/>
              <a:ext cx="1392" cy="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60A4F6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נ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0"/>
          <p:cNvGrpSpPr>
            <a:grpSpLocks/>
          </p:cNvGrpSpPr>
          <p:nvPr/>
        </p:nvGrpSpPr>
        <p:grpSpPr bwMode="auto">
          <a:xfrm>
            <a:off x="152400" y="457200"/>
            <a:ext cx="8382000" cy="6157913"/>
            <a:chOff x="96" y="288"/>
            <a:chExt cx="5280" cy="3879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336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112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840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  <p:pic>
          <p:nvPicPr>
            <p:cNvPr id="3152" name="Picture 80" descr="05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640" y="2400"/>
              <a:ext cx="372" cy="1182"/>
            </a:xfrm>
            <a:prstGeom prst="rect">
              <a:avLst/>
            </a:prstGeom>
            <a:noFill/>
          </p:spPr>
        </p:pic>
        <p:pic>
          <p:nvPicPr>
            <p:cNvPr id="3153" name="Picture 81" descr="g020269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08" y="480"/>
              <a:ext cx="1248" cy="1169"/>
            </a:xfrm>
            <a:prstGeom prst="rect">
              <a:avLst/>
            </a:prstGeom>
            <a:noFill/>
          </p:spPr>
        </p:pic>
        <p:pic>
          <p:nvPicPr>
            <p:cNvPr id="3155" name="Picture 83" descr="Ants_1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28" y="480"/>
              <a:ext cx="951" cy="1152"/>
            </a:xfrm>
            <a:prstGeom prst="rect">
              <a:avLst/>
            </a:prstGeom>
            <a:noFill/>
          </p:spPr>
        </p:pic>
        <p:pic>
          <p:nvPicPr>
            <p:cNvPr id="3157" name="Picture 85" descr="tap_shoes_3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80" y="2448"/>
              <a:ext cx="1344" cy="971"/>
            </a:xfrm>
            <a:prstGeom prst="rect">
              <a:avLst/>
            </a:prstGeom>
            <a:noFill/>
          </p:spPr>
        </p:pic>
        <p:pic>
          <p:nvPicPr>
            <p:cNvPr id="3159" name="Picture 87" descr="hotdo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936" y="2691"/>
              <a:ext cx="1344" cy="795"/>
            </a:xfrm>
            <a:prstGeom prst="rect">
              <a:avLst/>
            </a:prstGeom>
            <a:noFill/>
          </p:spPr>
        </p:pic>
        <p:pic>
          <p:nvPicPr>
            <p:cNvPr id="3161" name="Picture 89" descr="swin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888" y="528"/>
              <a:ext cx="1416" cy="106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60A4F6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ס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1"/>
          <p:cNvGrpSpPr>
            <a:grpSpLocks/>
          </p:cNvGrpSpPr>
          <p:nvPr/>
        </p:nvGrpSpPr>
        <p:grpSpPr bwMode="auto">
          <a:xfrm>
            <a:off x="152400" y="457200"/>
            <a:ext cx="8382000" cy="6157913"/>
            <a:chOff x="96" y="288"/>
            <a:chExt cx="5280" cy="3879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336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112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840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  <p:pic>
          <p:nvPicPr>
            <p:cNvPr id="3164" name="Picture 92" descr="easter_clipart_basket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20" y="432"/>
              <a:ext cx="857" cy="1152"/>
            </a:xfrm>
            <a:prstGeom prst="rect">
              <a:avLst/>
            </a:prstGeom>
            <a:noFill/>
          </p:spPr>
        </p:pic>
        <p:pic>
          <p:nvPicPr>
            <p:cNvPr id="3166" name="Picture 94" descr="parkbench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304" y="432"/>
              <a:ext cx="1200" cy="1181"/>
            </a:xfrm>
            <a:prstGeom prst="rect">
              <a:avLst/>
            </a:prstGeom>
            <a:noFill/>
          </p:spPr>
        </p:pic>
        <p:pic>
          <p:nvPicPr>
            <p:cNvPr id="3167" name="Picture 95" descr="g011106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72" y="2160"/>
              <a:ext cx="997" cy="1344"/>
            </a:xfrm>
            <a:prstGeom prst="rect">
              <a:avLst/>
            </a:prstGeom>
            <a:noFill/>
          </p:spPr>
        </p:pic>
        <p:pic>
          <p:nvPicPr>
            <p:cNvPr id="3168" name="Picture 96" descr="g0108593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400" y="2352"/>
              <a:ext cx="1042" cy="1167"/>
            </a:xfrm>
            <a:prstGeom prst="rect">
              <a:avLst/>
            </a:prstGeom>
            <a:noFill/>
          </p:spPr>
        </p:pic>
        <p:pic>
          <p:nvPicPr>
            <p:cNvPr id="3169" name="Picture 97" descr="BOOK04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984" y="624"/>
              <a:ext cx="1290" cy="816"/>
            </a:xfrm>
            <a:prstGeom prst="rect">
              <a:avLst/>
            </a:prstGeom>
            <a:noFill/>
          </p:spPr>
        </p:pic>
        <p:pic>
          <p:nvPicPr>
            <p:cNvPr id="3170" name="Picture 98" descr="WRULER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080" y="2304"/>
              <a:ext cx="1029" cy="135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F5F4DC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ע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52400" y="457200"/>
            <a:ext cx="8382000" cy="6157913"/>
            <a:chOff x="96" y="288"/>
            <a:chExt cx="5280" cy="3879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336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112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840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  <p:pic>
          <p:nvPicPr>
            <p:cNvPr id="3137" name="Picture 65" descr="Bit0q10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48" y="576"/>
              <a:ext cx="1045" cy="1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8" name="Picture 6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08" y="528"/>
              <a:ext cx="1344" cy="10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9" name="Picture 67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92" y="2304"/>
              <a:ext cx="884" cy="1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40" name="Picture 68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208" y="2448"/>
              <a:ext cx="1344" cy="1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41" name="Picture 69" descr="g010009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92" y="384"/>
              <a:ext cx="1086" cy="1200"/>
            </a:xfrm>
            <a:prstGeom prst="rect">
              <a:avLst/>
            </a:prstGeom>
            <a:noFill/>
          </p:spPr>
        </p:pic>
        <p:pic>
          <p:nvPicPr>
            <p:cNvPr id="3142" name="Picture 70" descr="g010362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936" y="2512"/>
              <a:ext cx="1328" cy="77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E8E8E8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פ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152400" y="457200"/>
            <a:ext cx="8382000" cy="6157913"/>
            <a:chOff x="96" y="288"/>
            <a:chExt cx="5280" cy="3879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336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112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840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  <p:pic>
          <p:nvPicPr>
            <p:cNvPr id="3100" name="Picture 28" descr="http://www.hasslefreeclipart.com/clipart_cartanim/elephant_pink.gif"/>
            <p:cNvPicPr>
              <a:picLocks noChangeAspect="1" noChangeArrowheads="1"/>
            </p:cNvPicPr>
            <p:nvPr/>
          </p:nvPicPr>
          <p:blipFill>
            <a:blip r:embed="rId2" r:link="rId3"/>
            <a:srcRect/>
            <a:stretch>
              <a:fillRect/>
            </a:stretch>
          </p:blipFill>
          <p:spPr bwMode="auto">
            <a:xfrm>
              <a:off x="504" y="432"/>
              <a:ext cx="1224" cy="1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01" name="Picture 2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304" y="528"/>
              <a:ext cx="1200" cy="8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02" name="Picture 30" descr="animal1_imag/cow.gif, 3.8K"/>
            <p:cNvPicPr>
              <a:picLocks noChangeAspect="1" noChangeArrowheads="1"/>
            </p:cNvPicPr>
            <p:nvPr/>
          </p:nvPicPr>
          <p:blipFill>
            <a:blip r:embed="rId5" r:link="rId6"/>
            <a:srcRect/>
            <a:stretch>
              <a:fillRect/>
            </a:stretch>
          </p:blipFill>
          <p:spPr bwMode="auto">
            <a:xfrm>
              <a:off x="3984" y="432"/>
              <a:ext cx="1112" cy="1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13" name="Picture 41" descr="FOOD115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84" y="2496"/>
              <a:ext cx="1392" cy="8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14" name="Picture 42" descr="CS003348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352" y="2352"/>
              <a:ext cx="1033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15" name="Picture 43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3936" y="2496"/>
              <a:ext cx="1368" cy="9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8DEA6C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צ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2"/>
          <p:cNvGrpSpPr>
            <a:grpSpLocks/>
          </p:cNvGrpSpPr>
          <p:nvPr/>
        </p:nvGrpSpPr>
        <p:grpSpPr bwMode="auto">
          <a:xfrm>
            <a:off x="152400" y="457200"/>
            <a:ext cx="8382000" cy="6157913"/>
            <a:chOff x="96" y="288"/>
            <a:chExt cx="5280" cy="3879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336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112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840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  <p:pic>
          <p:nvPicPr>
            <p:cNvPr id="3174" name="Picture 102" descr="g010926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04" y="2496"/>
              <a:ext cx="1232" cy="900"/>
            </a:xfrm>
            <a:prstGeom prst="rect">
              <a:avLst/>
            </a:prstGeom>
            <a:noFill/>
          </p:spPr>
        </p:pic>
        <p:pic>
          <p:nvPicPr>
            <p:cNvPr id="3175" name="Picture 103" descr="g060216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08" y="336"/>
              <a:ext cx="1394" cy="1306"/>
            </a:xfrm>
            <a:prstGeom prst="rect">
              <a:avLst/>
            </a:prstGeom>
            <a:noFill/>
          </p:spPr>
        </p:pic>
        <p:pic>
          <p:nvPicPr>
            <p:cNvPr id="3177" name="Picture 105" descr="clipart_plates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2" y="432"/>
              <a:ext cx="1392" cy="1148"/>
            </a:xfrm>
            <a:prstGeom prst="rect">
              <a:avLst/>
            </a:prstGeom>
            <a:noFill/>
          </p:spPr>
        </p:pic>
        <p:pic>
          <p:nvPicPr>
            <p:cNvPr id="3179" name="Picture 107" descr="Grasshopper_4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84" y="2400"/>
              <a:ext cx="1452" cy="1146"/>
            </a:xfrm>
            <a:prstGeom prst="rect">
              <a:avLst/>
            </a:prstGeom>
            <a:noFill/>
          </p:spPr>
        </p:pic>
        <p:pic>
          <p:nvPicPr>
            <p:cNvPr id="3181" name="Picture 109" descr="aw422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032" y="384"/>
              <a:ext cx="1067" cy="1296"/>
            </a:xfrm>
            <a:prstGeom prst="rect">
              <a:avLst/>
            </a:prstGeom>
            <a:noFill/>
          </p:spPr>
        </p:pic>
        <p:pic>
          <p:nvPicPr>
            <p:cNvPr id="3183" name="Picture 111" descr="j0232724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032" y="2400"/>
              <a:ext cx="1194" cy="1056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F8D8E2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ק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4"/>
          <p:cNvGrpSpPr>
            <a:grpSpLocks/>
          </p:cNvGrpSpPr>
          <p:nvPr/>
        </p:nvGrpSpPr>
        <p:grpSpPr bwMode="auto">
          <a:xfrm>
            <a:off x="152400" y="457200"/>
            <a:ext cx="8382000" cy="6157913"/>
            <a:chOff x="96" y="288"/>
            <a:chExt cx="5280" cy="3879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336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112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840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  <p:pic>
          <p:nvPicPr>
            <p:cNvPr id="3130" name="Picture 58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888" y="384"/>
              <a:ext cx="1373" cy="1196"/>
            </a:xfrm>
            <a:prstGeom prst="rect">
              <a:avLst/>
            </a:prstGeom>
            <a:noFill/>
          </p:spPr>
        </p:pic>
        <p:pic>
          <p:nvPicPr>
            <p:cNvPr id="3131" name="Picture 59" descr="http://www.shopli.co.il/ProdImages/nixon-b.jpg"/>
            <p:cNvPicPr>
              <a:picLocks noChangeAspect="1" noChangeArrowheads="1"/>
            </p:cNvPicPr>
            <p:nvPr/>
          </p:nvPicPr>
          <p:blipFill>
            <a:blip r:embed="rId3" r:link="rId4"/>
            <a:srcRect/>
            <a:stretch>
              <a:fillRect/>
            </a:stretch>
          </p:blipFill>
          <p:spPr bwMode="auto">
            <a:xfrm>
              <a:off x="2352" y="2352"/>
              <a:ext cx="1008" cy="1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2" name="Picture 60" descr="http://www.clipsahoy.com/clipart2/aw4972.gif"/>
            <p:cNvPicPr>
              <a:picLocks noChangeAspect="1" noChangeArrowheads="1"/>
            </p:cNvPicPr>
            <p:nvPr/>
          </p:nvPicPr>
          <p:blipFill>
            <a:blip r:embed="rId5" r:link="rId6"/>
            <a:srcRect/>
            <a:stretch>
              <a:fillRect/>
            </a:stretch>
          </p:blipFill>
          <p:spPr bwMode="auto">
            <a:xfrm>
              <a:off x="2274" y="384"/>
              <a:ext cx="1175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3" name="Picture 61" descr="http://www.angelfire.com/apes/clipart/monkeyscol/monkey.gif"/>
            <p:cNvPicPr>
              <a:picLocks noChangeAspect="1" noChangeArrowheads="1"/>
            </p:cNvPicPr>
            <p:nvPr/>
          </p:nvPicPr>
          <p:blipFill>
            <a:blip r:embed="rId7" r:link="rId8"/>
            <a:srcRect/>
            <a:stretch>
              <a:fillRect/>
            </a:stretch>
          </p:blipFill>
          <p:spPr bwMode="auto">
            <a:xfrm>
              <a:off x="3888" y="2256"/>
              <a:ext cx="1414" cy="1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4" name="Picture 62" descr="http://www.meiad.co.il/img_prod/200508071704320.barbie%20wallet.jpg"/>
            <p:cNvPicPr>
              <a:picLocks noChangeAspect="1" noChangeArrowheads="1"/>
            </p:cNvPicPr>
            <p:nvPr/>
          </p:nvPicPr>
          <p:blipFill>
            <a:blip r:embed="rId9" r:link="rId10"/>
            <a:srcRect/>
            <a:stretch>
              <a:fillRect/>
            </a:stretch>
          </p:blipFill>
          <p:spPr bwMode="auto">
            <a:xfrm>
              <a:off x="480" y="2735"/>
              <a:ext cx="1248" cy="7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5" name="Picture 63" descr="g0134931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432" y="576"/>
              <a:ext cx="1392" cy="8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F5F4DC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ר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152400" y="332656"/>
            <a:ext cx="8382000" cy="6282457"/>
            <a:chOff x="152400" y="332656"/>
            <a:chExt cx="8382000" cy="6282457"/>
          </a:xfrm>
        </p:grpSpPr>
        <p:grpSp>
          <p:nvGrpSpPr>
            <p:cNvPr id="2" name="Group 79"/>
            <p:cNvGrpSpPr>
              <a:grpSpLocks/>
            </p:cNvGrpSpPr>
            <p:nvPr/>
          </p:nvGrpSpPr>
          <p:grpSpPr bwMode="auto">
            <a:xfrm>
              <a:off x="152400" y="457200"/>
              <a:ext cx="8382000" cy="6157913"/>
              <a:chOff x="96" y="288"/>
              <a:chExt cx="5280" cy="3879"/>
            </a:xfrm>
          </p:grpSpPr>
          <p:sp>
            <p:nvSpPr>
              <p:cNvPr id="3076" name="Rectangle 4"/>
              <p:cNvSpPr>
                <a:spLocks noChangeArrowheads="1"/>
              </p:cNvSpPr>
              <p:nvPr/>
            </p:nvSpPr>
            <p:spPr bwMode="auto">
              <a:xfrm>
                <a:off x="336" y="288"/>
                <a:ext cx="1536" cy="148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3077" name="Rectangle 5"/>
              <p:cNvSpPr>
                <a:spLocks noChangeArrowheads="1"/>
              </p:cNvSpPr>
              <p:nvPr/>
            </p:nvSpPr>
            <p:spPr bwMode="auto">
              <a:xfrm>
                <a:off x="2112" y="288"/>
                <a:ext cx="1536" cy="148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3078" name="Rectangle 6"/>
              <p:cNvSpPr>
                <a:spLocks noChangeArrowheads="1"/>
              </p:cNvSpPr>
              <p:nvPr/>
            </p:nvSpPr>
            <p:spPr bwMode="auto">
              <a:xfrm>
                <a:off x="3840" y="288"/>
                <a:ext cx="1536" cy="148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3079" name="Rectangle 7"/>
              <p:cNvSpPr>
                <a:spLocks noChangeArrowheads="1"/>
              </p:cNvSpPr>
              <p:nvPr/>
            </p:nvSpPr>
            <p:spPr bwMode="auto">
              <a:xfrm>
                <a:off x="336" y="2208"/>
                <a:ext cx="1536" cy="148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3080" name="Rectangle 8"/>
              <p:cNvSpPr>
                <a:spLocks noChangeArrowheads="1"/>
              </p:cNvSpPr>
              <p:nvPr/>
            </p:nvSpPr>
            <p:spPr bwMode="auto">
              <a:xfrm>
                <a:off x="2112" y="2208"/>
                <a:ext cx="1536" cy="148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3081" name="Rectangle 9"/>
              <p:cNvSpPr>
                <a:spLocks noChangeArrowheads="1"/>
              </p:cNvSpPr>
              <p:nvPr/>
            </p:nvSpPr>
            <p:spPr bwMode="auto">
              <a:xfrm>
                <a:off x="3840" y="2208"/>
                <a:ext cx="1536" cy="148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3083" name="Text Box 11"/>
              <p:cNvSpPr txBox="1">
                <a:spLocks noChangeArrowheads="1"/>
              </p:cNvSpPr>
              <p:nvPr/>
            </p:nvSpPr>
            <p:spPr bwMode="auto">
              <a:xfrm>
                <a:off x="96" y="3936"/>
                <a:ext cx="182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he-IL">
                    <a:cs typeface="Aharoni" pitchFamily="2" charset="-79"/>
                  </a:rPr>
                  <a:t>רונית חצרוני מתי"א שומרון 2006</a:t>
                </a:r>
                <a:endParaRPr lang="en-US">
                  <a:cs typeface="Aharoni" pitchFamily="2" charset="-79"/>
                </a:endParaRPr>
              </a:p>
            </p:txBody>
          </p:sp>
          <p:pic>
            <p:nvPicPr>
              <p:cNvPr id="3144" name="Picture 7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400" y="336"/>
                <a:ext cx="932" cy="13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45" name="Picture 73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720" y="432"/>
                <a:ext cx="883" cy="12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46" name="Picture 74" descr="http://www.grandegraphics.com/images/transportation/rail/rail004.gif"/>
              <p:cNvPicPr>
                <a:picLocks noChangeAspect="1" noChangeArrowheads="1"/>
              </p:cNvPicPr>
              <p:nvPr/>
            </p:nvPicPr>
            <p:blipFill>
              <a:blip r:embed="rId4" r:link="rId5"/>
              <a:srcRect/>
              <a:stretch>
                <a:fillRect/>
              </a:stretch>
            </p:blipFill>
            <p:spPr bwMode="auto">
              <a:xfrm rot="1959655">
                <a:off x="2208" y="2688"/>
                <a:ext cx="1536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47" name="Picture 75" descr="019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80" y="2398"/>
                <a:ext cx="1200" cy="11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49" name="Picture 77" descr="7682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3984" y="432"/>
                <a:ext cx="1188" cy="1188"/>
              </a:xfrm>
              <a:prstGeom prst="rect">
                <a:avLst/>
              </a:prstGeom>
              <a:noFill/>
            </p:spPr>
          </p:pic>
          <p:pic>
            <p:nvPicPr>
              <p:cNvPr id="3150" name="Picture 78" descr="AD2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3936" y="2304"/>
                <a:ext cx="1200" cy="1080"/>
              </a:xfrm>
              <a:prstGeom prst="rect">
                <a:avLst/>
              </a:prstGeom>
              <a:noFill/>
            </p:spPr>
          </p:pic>
        </p:grpSp>
        <p:sp>
          <p:nvSpPr>
            <p:cNvPr id="3" name="מלבן 2"/>
            <p:cNvSpPr/>
            <p:nvPr/>
          </p:nvSpPr>
          <p:spPr>
            <a:xfrm>
              <a:off x="323528" y="332656"/>
              <a:ext cx="2724472" cy="26642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EF7467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ש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2"/>
          <p:cNvGrpSpPr>
            <a:grpSpLocks/>
          </p:cNvGrpSpPr>
          <p:nvPr/>
        </p:nvGrpSpPr>
        <p:grpSpPr bwMode="auto">
          <a:xfrm>
            <a:off x="152400" y="457200"/>
            <a:ext cx="8382000" cy="6157913"/>
            <a:chOff x="96" y="288"/>
            <a:chExt cx="5280" cy="3879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336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112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840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  <p:pic>
          <p:nvPicPr>
            <p:cNvPr id="3186" name="Picture 114" descr="stop_watch_-_cartoo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80" y="528"/>
              <a:ext cx="1200" cy="840"/>
            </a:xfrm>
            <a:prstGeom prst="rect">
              <a:avLst/>
            </a:prstGeom>
            <a:noFill/>
          </p:spPr>
        </p:pic>
        <p:pic>
          <p:nvPicPr>
            <p:cNvPr id="3187" name="Picture 115" descr="g013165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04" y="590"/>
              <a:ext cx="1200" cy="1011"/>
            </a:xfrm>
            <a:prstGeom prst="rect">
              <a:avLst/>
            </a:prstGeom>
            <a:noFill/>
          </p:spPr>
        </p:pic>
        <p:pic>
          <p:nvPicPr>
            <p:cNvPr id="3189" name="Picture 117" descr="tooth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20" y="2400"/>
              <a:ext cx="767" cy="1083"/>
            </a:xfrm>
            <a:prstGeom prst="rect">
              <a:avLst/>
            </a:prstGeom>
            <a:noFill/>
          </p:spPr>
        </p:pic>
        <p:pic>
          <p:nvPicPr>
            <p:cNvPr id="3190" name="Picture 118" descr="g020231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256" y="2352"/>
              <a:ext cx="1248" cy="1129"/>
            </a:xfrm>
            <a:prstGeom prst="rect">
              <a:avLst/>
            </a:prstGeom>
            <a:noFill/>
          </p:spPr>
        </p:pic>
        <p:pic>
          <p:nvPicPr>
            <p:cNvPr id="3192" name="Picture 120" descr="Sun%2004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36" y="384"/>
              <a:ext cx="1281" cy="1271"/>
            </a:xfrm>
            <a:prstGeom prst="rect">
              <a:avLst/>
            </a:prstGeom>
            <a:noFill/>
          </p:spPr>
        </p:pic>
        <p:pic>
          <p:nvPicPr>
            <p:cNvPr id="3193" name="Picture 121" descr="shofar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936" y="2496"/>
              <a:ext cx="1224" cy="69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152400" y="228600"/>
            <a:ext cx="8763000" cy="6386513"/>
            <a:chOff x="96" y="144"/>
            <a:chExt cx="5520" cy="4023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144" y="144"/>
              <a:ext cx="5472" cy="3984"/>
            </a:xfrm>
            <a:prstGeom prst="rect">
              <a:avLst/>
            </a:prstGeom>
            <a:solidFill>
              <a:srgbClr val="88C6CE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he-IL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336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112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3840" y="244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336" y="1872"/>
              <a:ext cx="5040" cy="48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he-IL" sz="6000">
                  <a:cs typeface="Aharoni" pitchFamily="2" charset="-79"/>
                </a:rPr>
                <a:t>ת</a:t>
              </a:r>
              <a:endParaRPr lang="en-US" sz="6000">
                <a:cs typeface="Aharoni" pitchFamily="2" charset="-79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3"/>
          <p:cNvGrpSpPr>
            <a:grpSpLocks/>
          </p:cNvGrpSpPr>
          <p:nvPr/>
        </p:nvGrpSpPr>
        <p:grpSpPr bwMode="auto">
          <a:xfrm>
            <a:off x="152400" y="457200"/>
            <a:ext cx="8382000" cy="6157913"/>
            <a:chOff x="96" y="288"/>
            <a:chExt cx="5280" cy="3879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36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112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3840" y="28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336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112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840" y="2208"/>
              <a:ext cx="1536" cy="14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he-IL"/>
            </a:p>
          </p:txBody>
        </p:sp>
        <p:sp>
          <p:nvSpPr>
            <p:cNvPr id="3083" name="Text Box 11"/>
            <p:cNvSpPr txBox="1">
              <a:spLocks noChangeArrowheads="1"/>
            </p:cNvSpPr>
            <p:nvPr/>
          </p:nvSpPr>
          <p:spPr bwMode="auto">
            <a:xfrm>
              <a:off x="96" y="3936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he-IL">
                  <a:cs typeface="Aharoni" pitchFamily="2" charset="-79"/>
                </a:rPr>
                <a:t>רונית חצרוני מתי"א שומרון 2006</a:t>
              </a:r>
              <a:endParaRPr lang="en-US">
                <a:cs typeface="Aharoni" pitchFamily="2" charset="-79"/>
              </a:endParaRPr>
            </a:p>
          </p:txBody>
        </p:sp>
        <p:pic>
          <p:nvPicPr>
            <p:cNvPr id="3195" name="Picture 123" descr="00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76" y="2400"/>
              <a:ext cx="1084" cy="1182"/>
            </a:xfrm>
            <a:prstGeom prst="rect">
              <a:avLst/>
            </a:prstGeom>
            <a:noFill/>
          </p:spPr>
        </p:pic>
        <p:pic>
          <p:nvPicPr>
            <p:cNvPr id="3196" name="Picture 124" descr="g060144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528"/>
              <a:ext cx="1200" cy="1021"/>
            </a:xfrm>
            <a:prstGeom prst="rect">
              <a:avLst/>
            </a:prstGeom>
            <a:noFill/>
          </p:spPr>
        </p:pic>
        <p:pic>
          <p:nvPicPr>
            <p:cNvPr id="3198" name="Picture 126" descr="strawberr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304" y="480"/>
              <a:ext cx="1152" cy="1152"/>
            </a:xfrm>
            <a:prstGeom prst="rect">
              <a:avLst/>
            </a:prstGeom>
            <a:noFill/>
          </p:spPr>
        </p:pic>
        <p:pic>
          <p:nvPicPr>
            <p:cNvPr id="3200" name="Picture 128" descr="baby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04" y="2304"/>
              <a:ext cx="952" cy="1248"/>
            </a:xfrm>
            <a:prstGeom prst="rect">
              <a:avLst/>
            </a:prstGeom>
            <a:noFill/>
          </p:spPr>
        </p:pic>
        <p:pic>
          <p:nvPicPr>
            <p:cNvPr id="3202" name="Picture 130" descr="fruit_clipart_apple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128" y="2400"/>
              <a:ext cx="1080" cy="1200"/>
            </a:xfrm>
            <a:prstGeom prst="rect">
              <a:avLst/>
            </a:prstGeom>
            <a:noFill/>
          </p:spPr>
        </p:pic>
        <p:pic>
          <p:nvPicPr>
            <p:cNvPr id="3204" name="Picture 132" descr="fruit_clipart_orange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984" y="432"/>
              <a:ext cx="1200" cy="1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121</Words>
  <Application>Microsoft Office PowerPoint</Application>
  <PresentationFormat>‫הצגה על המסך (4:3)</PresentationFormat>
  <Paragraphs>33</Paragraphs>
  <Slides>22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22</vt:i4>
      </vt:variant>
    </vt:vector>
  </HeadingPairs>
  <TitlesOfParts>
    <vt:vector size="23" baseType="lpstr"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>ofakim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chani</dc:creator>
  <cp:keywords>מודעות פונולוגית;צליל פותח;אותיות;משחק;</cp:keywords>
  <cp:lastModifiedBy>שובו מורות</cp:lastModifiedBy>
  <cp:revision>8</cp:revision>
  <dcterms:created xsi:type="dcterms:W3CDTF">2011-05-26T10:39:05Z</dcterms:created>
  <dcterms:modified xsi:type="dcterms:W3CDTF">2015-01-27T20:28:40Z</dcterms:modified>
</cp:coreProperties>
</file>