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75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7F0"/>
    <a:srgbClr val="F6C30B"/>
    <a:srgbClr val="FCF3EE"/>
    <a:srgbClr val="F7B33A"/>
    <a:srgbClr val="F2D646"/>
    <a:srgbClr val="431601"/>
    <a:srgbClr val="EFCF68"/>
    <a:srgbClr val="F9ECC3"/>
    <a:srgbClr val="7D5347"/>
    <a:srgbClr val="D8C0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975" autoAdjust="0"/>
    <p:restoredTop sz="94660"/>
  </p:normalViewPr>
  <p:slideViewPr>
    <p:cSldViewPr snapToGrid="0">
      <p:cViewPr>
        <p:scale>
          <a:sx n="80" d="100"/>
          <a:sy n="80" d="100"/>
        </p:scale>
        <p:origin x="1488" y="1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952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6573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7247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5038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4342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4212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0395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22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188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7863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6711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014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DAD86CA-8235-409B-982B-5E7A033E2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905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234FBA-3501-47B4-AE0C-AA4AFBC8F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906000" cy="518714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EF893B-0491-416E-9D33-BADE96007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27" y="551961"/>
            <a:ext cx="8936746" cy="53999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תמונה 6">
            <a:extLst>
              <a:ext uri="{FF2B5EF4-FFF2-40B4-BE49-F238E27FC236}">
                <a16:creationId xmlns:a16="http://schemas.microsoft.com/office/drawing/2014/main" id="{0E14B799-50AD-47C9-8366-D8F245554D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59" b="1"/>
          <a:stretch/>
        </p:blipFill>
        <p:spPr>
          <a:xfrm rot="16200000">
            <a:off x="2437050" y="-1024788"/>
            <a:ext cx="5008978" cy="856684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69F4FF8-F8B0-4630-BA1B-0D8B324CD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84627" y="6329769"/>
            <a:ext cx="8937688" cy="0"/>
          </a:xfrm>
          <a:prstGeom prst="line">
            <a:avLst/>
          </a:prstGeom>
          <a:ln w="152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תיבת טקסט 12">
            <a:extLst>
              <a:ext uri="{FF2B5EF4-FFF2-40B4-BE49-F238E27FC236}">
                <a16:creationId xmlns:a16="http://schemas.microsoft.com/office/drawing/2014/main" id="{AC1D04F2-6B24-400B-89E6-0E89F82A8332}"/>
              </a:ext>
            </a:extLst>
          </p:cNvPr>
          <p:cNvSpPr txBox="1"/>
          <p:nvPr/>
        </p:nvSpPr>
        <p:spPr>
          <a:xfrm>
            <a:off x="2923674" y="771163"/>
            <a:ext cx="585035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he-IL" sz="5400" dirty="0">
                <a:latin typeface="SN_arnav" panose="02000503000000000000" pitchFamily="50" charset="-79"/>
                <a:cs typeface="SN_arnav" panose="02000503000000000000" pitchFamily="50" charset="-79"/>
              </a:rPr>
              <a:t>לשכנינו היקרים,</a:t>
            </a:r>
          </a:p>
          <a:p>
            <a:pPr algn="r"/>
            <a:r>
              <a:rPr lang="he-IL" sz="5400" dirty="0">
                <a:latin typeface="SN_arnav" panose="02000503000000000000" pitchFamily="50" charset="-79"/>
                <a:cs typeface="SN_arnav" panose="02000503000000000000" pitchFamily="50" charset="-79"/>
              </a:rPr>
              <a:t>איחולנו</a:t>
            </a:r>
          </a:p>
          <a:p>
            <a:pPr algn="r"/>
            <a:r>
              <a:rPr lang="he-IL" sz="5400" dirty="0">
                <a:latin typeface="SN_arnav" panose="02000503000000000000" pitchFamily="50" charset="-79"/>
                <a:cs typeface="SN_arnav" panose="02000503000000000000" pitchFamily="50" charset="-79"/>
              </a:rPr>
              <a:t>שגם הלימון </a:t>
            </a:r>
            <a:r>
              <a:rPr lang="he-IL" sz="5400" dirty="0" err="1">
                <a:latin typeface="SN_arnav" panose="02000503000000000000" pitchFamily="50" charset="-79"/>
                <a:cs typeface="SN_arnav" panose="02000503000000000000" pitchFamily="50" charset="-79"/>
              </a:rPr>
              <a:t>יהפך</a:t>
            </a:r>
            <a:r>
              <a:rPr lang="he-IL" sz="5400" dirty="0">
                <a:latin typeface="SN_arnav" panose="02000503000000000000" pitchFamily="50" charset="-79"/>
                <a:cs typeface="SN_arnav" panose="02000503000000000000" pitchFamily="50" charset="-79"/>
              </a:rPr>
              <a:t> ללימונדה,</a:t>
            </a:r>
          </a:p>
          <a:p>
            <a:pPr algn="r"/>
            <a:r>
              <a:rPr lang="he-IL" sz="5400" dirty="0">
                <a:latin typeface="SN_arnav" panose="02000503000000000000" pitchFamily="50" charset="-79"/>
                <a:cs typeface="SN_arnav" panose="02000503000000000000" pitchFamily="50" charset="-79"/>
              </a:rPr>
              <a:t>ורק שמחה ללא גבול ומידה ...</a:t>
            </a:r>
          </a:p>
          <a:p>
            <a:pPr algn="r"/>
            <a:endParaRPr lang="he-IL" sz="1000" dirty="0">
              <a:latin typeface="SN_arnav" panose="02000503000000000000" pitchFamily="50" charset="-79"/>
              <a:cs typeface="SN_arnav" panose="02000503000000000000" pitchFamily="50" charset="-79"/>
            </a:endParaRPr>
          </a:p>
          <a:p>
            <a:pPr algn="r"/>
            <a:r>
              <a:rPr lang="he-IL" sz="5400" dirty="0">
                <a:latin typeface="SN_arnav" panose="02000503000000000000" pitchFamily="50" charset="-79"/>
                <a:cs typeface="SN_arnav" panose="02000503000000000000" pitchFamily="50" charset="-79"/>
              </a:rPr>
              <a:t>פורים שמח....</a:t>
            </a:r>
          </a:p>
        </p:txBody>
      </p:sp>
    </p:spTree>
    <p:extLst>
      <p:ext uri="{BB962C8B-B14F-4D97-AF65-F5344CB8AC3E}">
        <p14:creationId xmlns:p14="http://schemas.microsoft.com/office/powerpoint/2010/main" val="4033498828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18</Words>
  <Application>Microsoft Office PowerPoint</Application>
  <PresentationFormat>נייר A4 ‏(210x297 מ"מ)</PresentationFormat>
  <Paragraphs>6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SN_arnav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user1</dc:creator>
  <cp:lastModifiedBy>user1</cp:lastModifiedBy>
  <cp:revision>1</cp:revision>
  <dcterms:created xsi:type="dcterms:W3CDTF">2023-03-01T06:51:41Z</dcterms:created>
  <dcterms:modified xsi:type="dcterms:W3CDTF">2023-03-01T06:57:01Z</dcterms:modified>
</cp:coreProperties>
</file>