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110" d="100"/>
          <a:sy n="110" d="100"/>
        </p:scale>
        <p:origin x="-169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20931-81DB-4CE3-B2DD-6B2F27C6DB1B}" type="datetimeFigureOut">
              <a:rPr lang="he-IL" smtClean="0"/>
              <a:t>ז'/אב/תשע"ט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02C24-E05B-44D2-9747-A71B0E58C0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9558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20931-81DB-4CE3-B2DD-6B2F27C6DB1B}" type="datetimeFigureOut">
              <a:rPr lang="he-IL" smtClean="0"/>
              <a:t>ז'/אב/תשע"ט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02C24-E05B-44D2-9747-A71B0E58C0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85491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20931-81DB-4CE3-B2DD-6B2F27C6DB1B}" type="datetimeFigureOut">
              <a:rPr lang="he-IL" smtClean="0"/>
              <a:t>ז'/אב/תשע"ט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02C24-E05B-44D2-9747-A71B0E58C0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84357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20931-81DB-4CE3-B2DD-6B2F27C6DB1B}" type="datetimeFigureOut">
              <a:rPr lang="he-IL" smtClean="0"/>
              <a:t>ז'/אב/תשע"ט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02C24-E05B-44D2-9747-A71B0E58C0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80100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20931-81DB-4CE3-B2DD-6B2F27C6DB1B}" type="datetimeFigureOut">
              <a:rPr lang="he-IL" smtClean="0"/>
              <a:t>ז'/אב/תשע"ט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02C24-E05B-44D2-9747-A71B0E58C0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45784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20931-81DB-4CE3-B2DD-6B2F27C6DB1B}" type="datetimeFigureOut">
              <a:rPr lang="he-IL" smtClean="0"/>
              <a:t>ז'/אב/תשע"ט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02C24-E05B-44D2-9747-A71B0E58C0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77856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20931-81DB-4CE3-B2DD-6B2F27C6DB1B}" type="datetimeFigureOut">
              <a:rPr lang="he-IL" smtClean="0"/>
              <a:t>ז'/אב/תשע"ט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02C24-E05B-44D2-9747-A71B0E58C0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46351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20931-81DB-4CE3-B2DD-6B2F27C6DB1B}" type="datetimeFigureOut">
              <a:rPr lang="he-IL" smtClean="0"/>
              <a:t>ז'/אב/תשע"ט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02C24-E05B-44D2-9747-A71B0E58C0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62895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20931-81DB-4CE3-B2DD-6B2F27C6DB1B}" type="datetimeFigureOut">
              <a:rPr lang="he-IL" smtClean="0"/>
              <a:t>ז'/אב/תשע"ט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02C24-E05B-44D2-9747-A71B0E58C0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99354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20931-81DB-4CE3-B2DD-6B2F27C6DB1B}" type="datetimeFigureOut">
              <a:rPr lang="he-IL" smtClean="0"/>
              <a:t>ז'/אב/תשע"ט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02C24-E05B-44D2-9747-A71B0E58C0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71251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20931-81DB-4CE3-B2DD-6B2F27C6DB1B}" type="datetimeFigureOut">
              <a:rPr lang="he-IL" smtClean="0"/>
              <a:t>ז'/אב/תשע"ט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02C24-E05B-44D2-9747-A71B0E58C0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85404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20931-81DB-4CE3-B2DD-6B2F27C6DB1B}" type="datetimeFigureOut">
              <a:rPr lang="he-IL" smtClean="0"/>
              <a:t>ז'/אב/תשע"ט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02C24-E05B-44D2-9747-A71B0E58C0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0014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620688"/>
            <a:ext cx="7185309" cy="5347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35896" y="311629"/>
            <a:ext cx="108012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mtClean="0"/>
              <a:t>חלון</a:t>
            </a:r>
            <a:endParaRPr lang="he-IL"/>
          </a:p>
        </p:txBody>
      </p:sp>
      <p:sp>
        <p:nvSpPr>
          <p:cNvPr id="8" name="TextBox 7"/>
          <p:cNvSpPr txBox="1"/>
          <p:nvPr/>
        </p:nvSpPr>
        <p:spPr>
          <a:xfrm rot="16200000">
            <a:off x="741752" y="2569565"/>
            <a:ext cx="108012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mtClean="0"/>
              <a:t>חלון</a:t>
            </a:r>
            <a:endParaRPr lang="he-IL"/>
          </a:p>
        </p:txBody>
      </p:sp>
      <p:sp>
        <p:nvSpPr>
          <p:cNvPr id="9" name="TextBox 8"/>
          <p:cNvSpPr txBox="1"/>
          <p:nvPr/>
        </p:nvSpPr>
        <p:spPr>
          <a:xfrm>
            <a:off x="7045612" y="5949280"/>
            <a:ext cx="108012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mtClean="0"/>
              <a:t>כניסה</a:t>
            </a:r>
            <a:endParaRPr lang="he-IL"/>
          </a:p>
        </p:txBody>
      </p:sp>
      <p:grpSp>
        <p:nvGrpSpPr>
          <p:cNvPr id="6" name="קבוצה 5"/>
          <p:cNvGrpSpPr/>
          <p:nvPr/>
        </p:nvGrpSpPr>
        <p:grpSpPr>
          <a:xfrm>
            <a:off x="1770861" y="1016733"/>
            <a:ext cx="3240360" cy="1012772"/>
            <a:chOff x="1907704" y="4509118"/>
            <a:chExt cx="5040560" cy="1080119"/>
          </a:xfrm>
        </p:grpSpPr>
        <p:sp>
          <p:nvSpPr>
            <p:cNvPr id="5" name="מלבן 4"/>
            <p:cNvSpPr/>
            <p:nvPr/>
          </p:nvSpPr>
          <p:spPr>
            <a:xfrm>
              <a:off x="1907704" y="4509118"/>
              <a:ext cx="5040560" cy="10801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229620" y="4825759"/>
              <a:ext cx="2376264" cy="527617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mtClean="0"/>
                <a:t>מיטה</a:t>
              </a:r>
              <a:endParaRPr lang="he-IL"/>
            </a:p>
          </p:txBody>
        </p:sp>
      </p:grpSp>
      <p:grpSp>
        <p:nvGrpSpPr>
          <p:cNvPr id="13" name="קבוצה 12"/>
          <p:cNvGrpSpPr/>
          <p:nvPr/>
        </p:nvGrpSpPr>
        <p:grpSpPr>
          <a:xfrm>
            <a:off x="2060104" y="4661520"/>
            <a:ext cx="5040560" cy="1080120"/>
            <a:chOff x="1907704" y="4509120"/>
            <a:chExt cx="5040560" cy="1080120"/>
          </a:xfrm>
        </p:grpSpPr>
        <p:sp>
          <p:nvSpPr>
            <p:cNvPr id="14" name="מלבן 13"/>
            <p:cNvSpPr/>
            <p:nvPr/>
          </p:nvSpPr>
          <p:spPr>
            <a:xfrm>
              <a:off x="1907704" y="4509120"/>
              <a:ext cx="5040560" cy="108012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880178" y="4825758"/>
              <a:ext cx="2376264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mtClean="0"/>
                <a:t>ארון 6 דלתות</a:t>
              </a:r>
              <a:endParaRPr lang="he-IL"/>
            </a:p>
          </p:txBody>
        </p:sp>
      </p:grpSp>
      <p:sp>
        <p:nvSpPr>
          <p:cNvPr id="20" name="מלבן 19"/>
          <p:cNvSpPr/>
          <p:nvPr/>
        </p:nvSpPr>
        <p:spPr>
          <a:xfrm>
            <a:off x="1805003" y="2029504"/>
            <a:ext cx="3206218" cy="10394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1" name="TextBox 20"/>
          <p:cNvSpPr txBox="1"/>
          <p:nvPr/>
        </p:nvSpPr>
        <p:spPr>
          <a:xfrm>
            <a:off x="2667686" y="2276872"/>
            <a:ext cx="188757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mtClean="0"/>
              <a:t>מיטה נפתחת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38348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729" y="764704"/>
            <a:ext cx="7185309" cy="5347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קבוצה 4"/>
          <p:cNvGrpSpPr/>
          <p:nvPr/>
        </p:nvGrpSpPr>
        <p:grpSpPr>
          <a:xfrm rot="16200000">
            <a:off x="220451" y="2091916"/>
            <a:ext cx="3091134" cy="1012772"/>
            <a:chOff x="1215504" y="5617554"/>
            <a:chExt cx="4113359" cy="1080119"/>
          </a:xfrm>
        </p:grpSpPr>
        <p:sp>
          <p:nvSpPr>
            <p:cNvPr id="6" name="מלבן 5"/>
            <p:cNvSpPr/>
            <p:nvPr/>
          </p:nvSpPr>
          <p:spPr>
            <a:xfrm>
              <a:off x="1215504" y="5617554"/>
              <a:ext cx="4113359" cy="10801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760957" y="6098896"/>
              <a:ext cx="2376263" cy="527617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mtClean="0"/>
                <a:t>מיטה</a:t>
              </a:r>
              <a:endParaRPr lang="he-IL"/>
            </a:p>
          </p:txBody>
        </p:sp>
      </p:grpSp>
      <p:grpSp>
        <p:nvGrpSpPr>
          <p:cNvPr id="8" name="קבוצה 7"/>
          <p:cNvGrpSpPr/>
          <p:nvPr/>
        </p:nvGrpSpPr>
        <p:grpSpPr>
          <a:xfrm>
            <a:off x="1368282" y="4661520"/>
            <a:ext cx="5040560" cy="1080120"/>
            <a:chOff x="1907704" y="4509120"/>
            <a:chExt cx="5040560" cy="1080120"/>
          </a:xfrm>
        </p:grpSpPr>
        <p:sp>
          <p:nvSpPr>
            <p:cNvPr id="9" name="מלבן 8"/>
            <p:cNvSpPr/>
            <p:nvPr/>
          </p:nvSpPr>
          <p:spPr>
            <a:xfrm>
              <a:off x="1907704" y="4509120"/>
              <a:ext cx="5040560" cy="108012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880178" y="4825758"/>
              <a:ext cx="2376264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mtClean="0"/>
                <a:t>ארון 6 דלתות</a:t>
              </a:r>
              <a:endParaRPr lang="he-IL"/>
            </a:p>
          </p:txBody>
        </p:sp>
      </p:grpSp>
      <p:sp>
        <p:nvSpPr>
          <p:cNvPr id="11" name="מלבן 10"/>
          <p:cNvSpPr/>
          <p:nvPr/>
        </p:nvSpPr>
        <p:spPr>
          <a:xfrm rot="16200000">
            <a:off x="1246564" y="2078575"/>
            <a:ext cx="3091137" cy="10394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TextBox 11"/>
          <p:cNvSpPr txBox="1"/>
          <p:nvPr/>
        </p:nvSpPr>
        <p:spPr>
          <a:xfrm rot="16200000">
            <a:off x="1899268" y="2057350"/>
            <a:ext cx="178573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mtClean="0"/>
              <a:t>מיטה נפתחת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257299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48680"/>
            <a:ext cx="7185309" cy="5347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מלבן 4"/>
          <p:cNvSpPr/>
          <p:nvPr/>
        </p:nvSpPr>
        <p:spPr>
          <a:xfrm>
            <a:off x="4708270" y="908720"/>
            <a:ext cx="332011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 rot="5400000">
            <a:off x="6766307" y="2170797"/>
            <a:ext cx="1660057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grpSp>
        <p:nvGrpSpPr>
          <p:cNvPr id="8" name="קבוצה 7"/>
          <p:cNvGrpSpPr/>
          <p:nvPr/>
        </p:nvGrpSpPr>
        <p:grpSpPr>
          <a:xfrm>
            <a:off x="1420645" y="3501008"/>
            <a:ext cx="3240360" cy="1012772"/>
            <a:chOff x="1907704" y="4509118"/>
            <a:chExt cx="5040560" cy="1080119"/>
          </a:xfrm>
        </p:grpSpPr>
        <p:sp>
          <p:nvSpPr>
            <p:cNvPr id="9" name="מלבן 8"/>
            <p:cNvSpPr/>
            <p:nvPr/>
          </p:nvSpPr>
          <p:spPr>
            <a:xfrm>
              <a:off x="1907704" y="4509118"/>
              <a:ext cx="5040560" cy="10801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229620" y="4825759"/>
              <a:ext cx="2376264" cy="527617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mtClean="0"/>
                <a:t>מיטה</a:t>
              </a:r>
              <a:endParaRPr lang="he-IL"/>
            </a:p>
          </p:txBody>
        </p:sp>
      </p:grpSp>
      <p:sp>
        <p:nvSpPr>
          <p:cNvPr id="11" name="מלבן 10"/>
          <p:cNvSpPr/>
          <p:nvPr/>
        </p:nvSpPr>
        <p:spPr>
          <a:xfrm>
            <a:off x="1454787" y="4513779"/>
            <a:ext cx="3206218" cy="10394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TextBox 11"/>
          <p:cNvSpPr txBox="1"/>
          <p:nvPr/>
        </p:nvSpPr>
        <p:spPr>
          <a:xfrm>
            <a:off x="2262264" y="4761147"/>
            <a:ext cx="188757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mtClean="0"/>
              <a:t>מיטה נפתחת</a:t>
            </a:r>
            <a:endParaRPr lang="he-IL"/>
          </a:p>
        </p:txBody>
      </p:sp>
      <p:sp>
        <p:nvSpPr>
          <p:cNvPr id="13" name="TextBox 12"/>
          <p:cNvSpPr txBox="1"/>
          <p:nvPr/>
        </p:nvSpPr>
        <p:spPr>
          <a:xfrm>
            <a:off x="6156176" y="1093408"/>
            <a:ext cx="152759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mtClean="0"/>
              <a:t>ארון פינתי</a:t>
            </a:r>
          </a:p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39376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15482507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20</Words>
  <Application>Microsoft Office PowerPoint</Application>
  <PresentationFormat>‫הצגה על המסך (4:3)</PresentationFormat>
  <Paragraphs>12</Paragraphs>
  <Slides>4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4</vt:i4>
      </vt:variant>
    </vt:vector>
  </HeadingPairs>
  <TitlesOfParts>
    <vt:vector size="5" baseType="lpstr">
      <vt:lpstr>ערכת נושא Office</vt:lpstr>
      <vt:lpstr>מצגת של PowerPoint</vt:lpstr>
      <vt:lpstr>מצגת של PowerPoint</vt:lpstr>
      <vt:lpstr>מצגת של PowerPoint</vt:lpstr>
      <vt:lpstr>מצגת של PowerPoint</vt:lpstr>
    </vt:vector>
  </TitlesOfParts>
  <Company>clal-ins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טובי הראל</dc:creator>
  <cp:lastModifiedBy>טובי הראל</cp:lastModifiedBy>
  <cp:revision>2</cp:revision>
  <dcterms:created xsi:type="dcterms:W3CDTF">2019-08-08T05:41:37Z</dcterms:created>
  <dcterms:modified xsi:type="dcterms:W3CDTF">2019-08-08T05:53:00Z</dcterms:modified>
</cp:coreProperties>
</file>