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AD9E"/>
    <a:srgbClr val="008080"/>
    <a:srgbClr val="CC9B00"/>
    <a:srgbClr val="CC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3290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4165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2088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1761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0227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0080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78688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7026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60886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6303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9379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D4A64-E195-4FF5-BCE8-1230B9E0CEB2}" type="datetimeFigureOut">
              <a:rPr lang="he-IL" smtClean="0"/>
              <a:t>כ"ג/כסלו/תשפ"ד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6BE85-DDD7-4DBE-AE8B-037AD8E584C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83586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 descr="טבעת נישואין כשרה | לא לשכוח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99"/>
          <a:stretch/>
        </p:blipFill>
        <p:spPr bwMode="auto">
          <a:xfrm>
            <a:off x="0" y="-116377"/>
            <a:ext cx="12192000" cy="6974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872" y="262467"/>
            <a:ext cx="5342328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4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ישראלה </a:t>
            </a:r>
            <a:r>
              <a:rPr lang="he-IL" sz="4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ישראלוב</a:t>
            </a:r>
            <a:r>
              <a:rPr lang="he-IL" sz="4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 </a:t>
            </a:r>
            <a:r>
              <a:rPr lang="he-IL" sz="4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תחי</a:t>
            </a:r>
            <a:r>
              <a:rPr lang="he-IL" sz="4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'</a:t>
            </a:r>
          </a:p>
          <a:p>
            <a:pPr algn="l"/>
            <a:r>
              <a:rPr lang="he-IL" sz="32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ב"ר</a:t>
            </a:r>
            <a:r>
              <a:rPr lang="he-IL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 ישראל שליט"א</a:t>
            </a:r>
          </a:p>
          <a:p>
            <a:pPr algn="l"/>
            <a:r>
              <a:rPr lang="he-IL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סמינר בנות ישראל</a:t>
            </a:r>
          </a:p>
          <a:p>
            <a:pPr algn="l"/>
            <a:r>
              <a:rPr lang="he-IL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אלעד</a:t>
            </a:r>
          </a:p>
          <a:p>
            <a:endParaRPr lang="he-IL" dirty="0"/>
          </a:p>
        </p:txBody>
      </p:sp>
      <p:sp>
        <p:nvSpPr>
          <p:cNvPr id="8" name="TextBox 7"/>
          <p:cNvSpPr txBox="1"/>
          <p:nvPr/>
        </p:nvSpPr>
        <p:spPr>
          <a:xfrm>
            <a:off x="4284617" y="5150497"/>
            <a:ext cx="4112934" cy="15081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000" b="1" dirty="0">
                <a:solidFill>
                  <a:schemeClr val="bg1"/>
                </a:solidFill>
                <a:effectLst>
                  <a:glow rad="279400">
                    <a:schemeClr val="accent1">
                      <a:alpha val="40000"/>
                    </a:schemeClr>
                  </a:glow>
                  <a:outerShdw dist="50800" dir="5400000" sx="1000" sy="1000" algn="ctr" rotWithShape="0">
                    <a:srgbClr val="000000"/>
                  </a:outerShdw>
                </a:effectLst>
                <a:cs typeface="Ahla" pitchFamily="2" charset="-79"/>
              </a:rPr>
              <a:t>מאורסים</a:t>
            </a:r>
          </a:p>
          <a:p>
            <a:pPr algn="ctr"/>
            <a:r>
              <a:rPr lang="he-IL" sz="3200" b="1" dirty="0">
                <a:solidFill>
                  <a:srgbClr val="008080"/>
                </a:solidFill>
                <a:effectLst>
                  <a:glow rad="279400">
                    <a:schemeClr val="accent1">
                      <a:alpha val="40000"/>
                    </a:schemeClr>
                  </a:glow>
                  <a:outerShdw dist="50800" dir="5400000" sx="1000" sy="1000" algn="ctr" rotWithShape="0">
                    <a:srgbClr val="000000"/>
                  </a:outerShdw>
                </a:effectLst>
                <a:cs typeface="Ahla" pitchFamily="2" charset="-79"/>
              </a:rPr>
              <a:t>אור לי"א חשוון תשפ"ד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9267" y="262466"/>
            <a:ext cx="5520266" cy="260071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sz="100" b="1" dirty="0">
              <a:solidFill>
                <a:schemeClr val="accent4">
                  <a:lumMod val="50000"/>
                </a:schemeClr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cs typeface="Ahla" pitchFamily="2" charset="-79"/>
            </a:endParaRPr>
          </a:p>
          <a:p>
            <a:r>
              <a:rPr lang="he-IL" sz="48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ישראל ישראלי הי"ו</a:t>
            </a:r>
          </a:p>
          <a:p>
            <a:r>
              <a:rPr lang="he-IL" sz="32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ב"ר</a:t>
            </a:r>
            <a:r>
              <a:rPr lang="he-IL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 ישראל שליט"א</a:t>
            </a:r>
          </a:p>
          <a:p>
            <a:r>
              <a:rPr lang="he-IL" sz="3200" b="1" dirty="0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ישיבת קול ישראל</a:t>
            </a:r>
          </a:p>
          <a:p>
            <a:r>
              <a:rPr lang="he-IL" sz="3200" b="1">
                <a:solidFill>
                  <a:schemeClr val="accent4">
                    <a:lumMod val="50000"/>
                  </a:schemeClr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Ahla" pitchFamily="2" charset="-79"/>
              </a:rPr>
              <a:t>ירושלים</a:t>
            </a:r>
            <a:endParaRPr lang="he-IL" sz="3200" b="1" dirty="0">
              <a:solidFill>
                <a:schemeClr val="accent4">
                  <a:lumMod val="50000"/>
                </a:schemeClr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cs typeface="Ahla" pitchFamily="2" charset="-79"/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3937335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26</Words>
  <Application>Microsoft Office PowerPoint</Application>
  <PresentationFormat>מסך רחב</PresentationFormat>
  <Paragraphs>11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תת</dc:creator>
  <cp:lastModifiedBy>ניהול</cp:lastModifiedBy>
  <cp:revision>33</cp:revision>
  <cp:lastPrinted>2023-10-26T19:44:06Z</cp:lastPrinted>
  <dcterms:created xsi:type="dcterms:W3CDTF">2020-11-26T12:52:57Z</dcterms:created>
  <dcterms:modified xsi:type="dcterms:W3CDTF">2023-12-06T12:15:22Z</dcterms:modified>
</cp:coreProperties>
</file>