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7" r:id="rId2"/>
    <p:sldId id="256" r:id="rId3"/>
    <p:sldId id="258" r:id="rId4"/>
    <p:sldId id="259" r:id="rId5"/>
  </p:sldIdLst>
  <p:sldSz cx="12192000" cy="6858000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4013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B6B39B-46B9-45C3-8AC3-05CB073CB282}" type="datetimeFigureOut">
              <a:rPr lang="he-IL" smtClean="0"/>
              <a:t>ז'/טבת/תש"פ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033D59-AE03-441F-969B-AC122C634A5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9313911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B6B39B-46B9-45C3-8AC3-05CB073CB282}" type="datetimeFigureOut">
              <a:rPr lang="he-IL" smtClean="0"/>
              <a:t>ז'/טבת/תש"פ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033D59-AE03-441F-969B-AC122C634A5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7385135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B6B39B-46B9-45C3-8AC3-05CB073CB282}" type="datetimeFigureOut">
              <a:rPr lang="he-IL" smtClean="0"/>
              <a:t>ז'/טבת/תש"פ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033D59-AE03-441F-969B-AC122C634A5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5147571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B6B39B-46B9-45C3-8AC3-05CB073CB282}" type="datetimeFigureOut">
              <a:rPr lang="he-IL" smtClean="0"/>
              <a:t>ז'/טבת/תש"פ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033D59-AE03-441F-969B-AC122C634A5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9081851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B6B39B-46B9-45C3-8AC3-05CB073CB282}" type="datetimeFigureOut">
              <a:rPr lang="he-IL" smtClean="0"/>
              <a:t>ז'/טבת/תש"פ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033D59-AE03-441F-969B-AC122C634A5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6990064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B6B39B-46B9-45C3-8AC3-05CB073CB282}" type="datetimeFigureOut">
              <a:rPr lang="he-IL" smtClean="0"/>
              <a:t>ז'/טבת/תש"פ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033D59-AE03-441F-969B-AC122C634A5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2352326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B6B39B-46B9-45C3-8AC3-05CB073CB282}" type="datetimeFigureOut">
              <a:rPr lang="he-IL" smtClean="0"/>
              <a:t>ז'/טבת/תש"פ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033D59-AE03-441F-969B-AC122C634A5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0274894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B6B39B-46B9-45C3-8AC3-05CB073CB282}" type="datetimeFigureOut">
              <a:rPr lang="he-IL" smtClean="0"/>
              <a:t>ז'/טבת/תש"פ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033D59-AE03-441F-969B-AC122C634A5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0637619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B6B39B-46B9-45C3-8AC3-05CB073CB282}" type="datetimeFigureOut">
              <a:rPr lang="he-IL" smtClean="0"/>
              <a:t>ז'/טבת/תש"פ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033D59-AE03-441F-969B-AC122C634A5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5648590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B6B39B-46B9-45C3-8AC3-05CB073CB282}" type="datetimeFigureOut">
              <a:rPr lang="he-IL" smtClean="0"/>
              <a:t>ז'/טבת/תש"פ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033D59-AE03-441F-969B-AC122C634A5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8002100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B6B39B-46B9-45C3-8AC3-05CB073CB282}" type="datetimeFigureOut">
              <a:rPr lang="he-IL" smtClean="0"/>
              <a:t>ז'/טבת/תש"פ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033D59-AE03-441F-969B-AC122C634A5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2805400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B6B39B-46B9-45C3-8AC3-05CB073CB282}" type="datetimeFigureOut">
              <a:rPr lang="he-IL" smtClean="0"/>
              <a:t>ז'/טבת/תש"פ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033D59-AE03-441F-969B-AC122C634A5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6480294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לבן 3"/>
          <p:cNvSpPr/>
          <p:nvPr/>
        </p:nvSpPr>
        <p:spPr>
          <a:xfrm>
            <a:off x="1071055" y="100565"/>
            <a:ext cx="9918100" cy="646330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13800" b="1" dirty="0" smtClean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innerShdw blurRad="114300">
                    <a:prstClr val="black"/>
                  </a:innerShdw>
                </a:effectLst>
              </a:rPr>
              <a:t>ארץ הנקודות </a:t>
            </a:r>
          </a:p>
          <a:p>
            <a:pPr algn="ctr"/>
            <a:r>
              <a:rPr lang="he-IL" sz="13800" b="1" dirty="0" smtClean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innerShdw blurRad="114300">
                    <a:prstClr val="black"/>
                  </a:innerShdw>
                </a:effectLst>
              </a:rPr>
              <a:t>הטובות </a:t>
            </a:r>
          </a:p>
          <a:p>
            <a:pPr algn="ctr"/>
            <a:r>
              <a:rPr lang="he-IL" sz="13800" b="1" dirty="0" smtClean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innerShdw blurRad="114300">
                    <a:prstClr val="black"/>
                  </a:innerShdw>
                </a:effectLst>
              </a:rPr>
              <a:t>של כיתה ד'</a:t>
            </a:r>
            <a:endParaRPr lang="he-IL" sz="138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innerShdw blurRad="114300">
                  <a:prstClr val="black"/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769475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תוצאת תמונה עבור נקודה טובה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754" t="14443" r="28696" b="53384"/>
          <a:stretch/>
        </p:blipFill>
        <p:spPr bwMode="auto">
          <a:xfrm>
            <a:off x="10052463" y="952272"/>
            <a:ext cx="1177943" cy="917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מלבן 4"/>
          <p:cNvSpPr/>
          <p:nvPr/>
        </p:nvSpPr>
        <p:spPr>
          <a:xfrm>
            <a:off x="9770573" y="453004"/>
            <a:ext cx="1832723" cy="103184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he-IL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נקודה טובה של</a:t>
            </a:r>
            <a:endParaRPr lang="he-IL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cxnSp>
        <p:nvCxnSpPr>
          <p:cNvPr id="7" name="מחבר ישר 6"/>
          <p:cNvCxnSpPr/>
          <p:nvPr/>
        </p:nvCxnSpPr>
        <p:spPr>
          <a:xfrm flipV="1">
            <a:off x="9770573" y="2101908"/>
            <a:ext cx="1790397" cy="3775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מחבר ישר 8"/>
          <p:cNvCxnSpPr/>
          <p:nvPr/>
        </p:nvCxnSpPr>
        <p:spPr>
          <a:xfrm flipV="1">
            <a:off x="10159257" y="886712"/>
            <a:ext cx="964356" cy="640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אליפסה 10"/>
          <p:cNvSpPr/>
          <p:nvPr/>
        </p:nvSpPr>
        <p:spPr>
          <a:xfrm>
            <a:off x="9378892" y="176168"/>
            <a:ext cx="2525086" cy="2340529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pic>
        <p:nvPicPr>
          <p:cNvPr id="15" name="Picture 2" descr="תוצאת תמונה עבור נקודה טובה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754" t="14443" r="28696" b="53384"/>
          <a:stretch/>
        </p:blipFill>
        <p:spPr bwMode="auto">
          <a:xfrm>
            <a:off x="7439375" y="861392"/>
            <a:ext cx="1177943" cy="917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מלבן 15"/>
          <p:cNvSpPr/>
          <p:nvPr/>
        </p:nvSpPr>
        <p:spPr>
          <a:xfrm>
            <a:off x="7157485" y="362124"/>
            <a:ext cx="1832723" cy="103184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he-IL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נקודה טובה של</a:t>
            </a:r>
            <a:endParaRPr lang="he-IL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cxnSp>
        <p:nvCxnSpPr>
          <p:cNvPr id="17" name="מחבר ישר 16"/>
          <p:cNvCxnSpPr/>
          <p:nvPr/>
        </p:nvCxnSpPr>
        <p:spPr>
          <a:xfrm flipV="1">
            <a:off x="7157485" y="2011028"/>
            <a:ext cx="1790397" cy="3775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מחבר ישר 17"/>
          <p:cNvCxnSpPr/>
          <p:nvPr/>
        </p:nvCxnSpPr>
        <p:spPr>
          <a:xfrm flipV="1">
            <a:off x="7546169" y="795832"/>
            <a:ext cx="964356" cy="640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אליפסה 18"/>
          <p:cNvSpPr/>
          <p:nvPr/>
        </p:nvSpPr>
        <p:spPr>
          <a:xfrm>
            <a:off x="6765804" y="85288"/>
            <a:ext cx="2525086" cy="2340529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pic>
        <p:nvPicPr>
          <p:cNvPr id="20" name="Picture 2" descr="תוצאת תמונה עבור נקודה טובה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754" t="14443" r="28696" b="53384"/>
          <a:stretch/>
        </p:blipFill>
        <p:spPr bwMode="auto">
          <a:xfrm>
            <a:off x="4773344" y="861392"/>
            <a:ext cx="1177943" cy="917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מלבן 20"/>
          <p:cNvSpPr/>
          <p:nvPr/>
        </p:nvSpPr>
        <p:spPr>
          <a:xfrm>
            <a:off x="4491454" y="362124"/>
            <a:ext cx="1832723" cy="103184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he-IL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נקודה טובה של</a:t>
            </a:r>
            <a:endParaRPr lang="he-IL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cxnSp>
        <p:nvCxnSpPr>
          <p:cNvPr id="22" name="מחבר ישר 21"/>
          <p:cNvCxnSpPr/>
          <p:nvPr/>
        </p:nvCxnSpPr>
        <p:spPr>
          <a:xfrm flipV="1">
            <a:off x="4491454" y="2011028"/>
            <a:ext cx="1790397" cy="3775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מחבר ישר 22"/>
          <p:cNvCxnSpPr/>
          <p:nvPr/>
        </p:nvCxnSpPr>
        <p:spPr>
          <a:xfrm flipV="1">
            <a:off x="4880138" y="795832"/>
            <a:ext cx="964356" cy="640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אליפסה 23"/>
          <p:cNvSpPr/>
          <p:nvPr/>
        </p:nvSpPr>
        <p:spPr>
          <a:xfrm>
            <a:off x="4099773" y="85288"/>
            <a:ext cx="2525086" cy="2340529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pic>
        <p:nvPicPr>
          <p:cNvPr id="25" name="Picture 2" descr="תוצאת תמונה עבור נקודה טובה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754" t="14443" r="28696" b="53384"/>
          <a:stretch/>
        </p:blipFill>
        <p:spPr bwMode="auto">
          <a:xfrm>
            <a:off x="2140506" y="999809"/>
            <a:ext cx="1177943" cy="917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מלבן 25"/>
          <p:cNvSpPr/>
          <p:nvPr/>
        </p:nvSpPr>
        <p:spPr>
          <a:xfrm>
            <a:off x="1858616" y="500541"/>
            <a:ext cx="1832723" cy="103184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he-IL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נקודה טובה של</a:t>
            </a:r>
            <a:endParaRPr lang="he-IL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cxnSp>
        <p:nvCxnSpPr>
          <p:cNvPr id="27" name="מחבר ישר 26"/>
          <p:cNvCxnSpPr/>
          <p:nvPr/>
        </p:nvCxnSpPr>
        <p:spPr>
          <a:xfrm flipV="1">
            <a:off x="1858616" y="2149445"/>
            <a:ext cx="1790397" cy="3775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מחבר ישר 27"/>
          <p:cNvCxnSpPr/>
          <p:nvPr/>
        </p:nvCxnSpPr>
        <p:spPr>
          <a:xfrm flipV="1">
            <a:off x="2247300" y="934249"/>
            <a:ext cx="964356" cy="640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אליפסה 28"/>
          <p:cNvSpPr/>
          <p:nvPr/>
        </p:nvSpPr>
        <p:spPr>
          <a:xfrm>
            <a:off x="1466935" y="223705"/>
            <a:ext cx="2525086" cy="2340529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pic>
        <p:nvPicPr>
          <p:cNvPr id="30" name="Picture 2" descr="תוצאת תמונה עבור נקודה טובה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754" t="14443" r="28696" b="53384"/>
          <a:stretch/>
        </p:blipFill>
        <p:spPr bwMode="auto">
          <a:xfrm>
            <a:off x="10230030" y="3436811"/>
            <a:ext cx="1177943" cy="917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מלבן 30"/>
          <p:cNvSpPr/>
          <p:nvPr/>
        </p:nvSpPr>
        <p:spPr>
          <a:xfrm>
            <a:off x="9948140" y="2937543"/>
            <a:ext cx="1832723" cy="103184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he-IL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נקודה טובה של</a:t>
            </a:r>
            <a:endParaRPr lang="he-IL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cxnSp>
        <p:nvCxnSpPr>
          <p:cNvPr id="32" name="מחבר ישר 31"/>
          <p:cNvCxnSpPr/>
          <p:nvPr/>
        </p:nvCxnSpPr>
        <p:spPr>
          <a:xfrm flipV="1">
            <a:off x="9948140" y="4586447"/>
            <a:ext cx="1790397" cy="3775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מחבר ישר 32"/>
          <p:cNvCxnSpPr/>
          <p:nvPr/>
        </p:nvCxnSpPr>
        <p:spPr>
          <a:xfrm flipV="1">
            <a:off x="10336824" y="3371251"/>
            <a:ext cx="964356" cy="640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אליפסה 33"/>
          <p:cNvSpPr/>
          <p:nvPr/>
        </p:nvSpPr>
        <p:spPr>
          <a:xfrm>
            <a:off x="9556459" y="2660707"/>
            <a:ext cx="2525086" cy="2340529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pic>
        <p:nvPicPr>
          <p:cNvPr id="35" name="Picture 2" descr="תוצאת תמונה עבור נקודה טובה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754" t="14443" r="28696" b="53384"/>
          <a:stretch/>
        </p:blipFill>
        <p:spPr bwMode="auto">
          <a:xfrm>
            <a:off x="7616942" y="3292801"/>
            <a:ext cx="1177943" cy="917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מלבן 35"/>
          <p:cNvSpPr/>
          <p:nvPr/>
        </p:nvSpPr>
        <p:spPr>
          <a:xfrm>
            <a:off x="7335052" y="2793533"/>
            <a:ext cx="1832723" cy="103184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he-IL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נקודה טובה של</a:t>
            </a:r>
            <a:endParaRPr lang="he-IL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cxnSp>
        <p:nvCxnSpPr>
          <p:cNvPr id="37" name="מחבר ישר 36"/>
          <p:cNvCxnSpPr/>
          <p:nvPr/>
        </p:nvCxnSpPr>
        <p:spPr>
          <a:xfrm flipV="1">
            <a:off x="7335052" y="4442437"/>
            <a:ext cx="1790397" cy="3775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מחבר ישר 37"/>
          <p:cNvCxnSpPr/>
          <p:nvPr/>
        </p:nvCxnSpPr>
        <p:spPr>
          <a:xfrm flipV="1">
            <a:off x="7723736" y="3227241"/>
            <a:ext cx="964356" cy="640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אליפסה 38"/>
          <p:cNvSpPr/>
          <p:nvPr/>
        </p:nvSpPr>
        <p:spPr>
          <a:xfrm>
            <a:off x="6943371" y="2516697"/>
            <a:ext cx="2525086" cy="2340529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pic>
        <p:nvPicPr>
          <p:cNvPr id="40" name="Picture 2" descr="תוצאת תמונה עבור נקודה טובה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754" t="14443" r="28696" b="53384"/>
          <a:stretch/>
        </p:blipFill>
        <p:spPr bwMode="auto">
          <a:xfrm>
            <a:off x="5010938" y="3292801"/>
            <a:ext cx="1177943" cy="917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" name="מלבן 40"/>
          <p:cNvSpPr/>
          <p:nvPr/>
        </p:nvSpPr>
        <p:spPr>
          <a:xfrm>
            <a:off x="4729048" y="2793533"/>
            <a:ext cx="1832723" cy="103184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he-IL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נקודה טובה של</a:t>
            </a:r>
            <a:endParaRPr lang="he-IL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cxnSp>
        <p:nvCxnSpPr>
          <p:cNvPr id="42" name="מחבר ישר 41"/>
          <p:cNvCxnSpPr/>
          <p:nvPr/>
        </p:nvCxnSpPr>
        <p:spPr>
          <a:xfrm flipV="1">
            <a:off x="4729048" y="4442437"/>
            <a:ext cx="1790397" cy="3775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מחבר ישר 42"/>
          <p:cNvCxnSpPr/>
          <p:nvPr/>
        </p:nvCxnSpPr>
        <p:spPr>
          <a:xfrm flipV="1">
            <a:off x="5117732" y="3227241"/>
            <a:ext cx="964356" cy="640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אליפסה 43"/>
          <p:cNvSpPr/>
          <p:nvPr/>
        </p:nvSpPr>
        <p:spPr>
          <a:xfrm>
            <a:off x="4337367" y="2516697"/>
            <a:ext cx="2525086" cy="2340529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pic>
        <p:nvPicPr>
          <p:cNvPr id="45" name="Picture 2" descr="תוצאת תמונה עבור נקודה טובה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754" t="14443" r="28696" b="53384"/>
          <a:stretch/>
        </p:blipFill>
        <p:spPr bwMode="auto">
          <a:xfrm>
            <a:off x="2241267" y="3445414"/>
            <a:ext cx="1177943" cy="917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6" name="מלבן 45"/>
          <p:cNvSpPr/>
          <p:nvPr/>
        </p:nvSpPr>
        <p:spPr>
          <a:xfrm>
            <a:off x="1959377" y="2946146"/>
            <a:ext cx="1832723" cy="103184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he-IL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נקודה טובה של</a:t>
            </a:r>
            <a:endParaRPr lang="he-IL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cxnSp>
        <p:nvCxnSpPr>
          <p:cNvPr id="47" name="מחבר ישר 46"/>
          <p:cNvCxnSpPr/>
          <p:nvPr/>
        </p:nvCxnSpPr>
        <p:spPr>
          <a:xfrm flipV="1">
            <a:off x="1959377" y="4595050"/>
            <a:ext cx="1790397" cy="3775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מחבר ישר 47"/>
          <p:cNvCxnSpPr/>
          <p:nvPr/>
        </p:nvCxnSpPr>
        <p:spPr>
          <a:xfrm flipV="1">
            <a:off x="2348061" y="3379854"/>
            <a:ext cx="964356" cy="640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אליפסה 48"/>
          <p:cNvSpPr/>
          <p:nvPr/>
        </p:nvSpPr>
        <p:spPr>
          <a:xfrm>
            <a:off x="1567696" y="2669310"/>
            <a:ext cx="2525086" cy="2340529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pic>
        <p:nvPicPr>
          <p:cNvPr id="50" name="Picture 2" descr="תוצאת תמונה עבור נקודה טובה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754" t="14443" r="28696" b="53384"/>
          <a:stretch/>
        </p:blipFill>
        <p:spPr bwMode="auto">
          <a:xfrm>
            <a:off x="8789920" y="5419884"/>
            <a:ext cx="1177943" cy="917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" name="מלבן 50"/>
          <p:cNvSpPr/>
          <p:nvPr/>
        </p:nvSpPr>
        <p:spPr>
          <a:xfrm>
            <a:off x="8508030" y="4920616"/>
            <a:ext cx="1832723" cy="103184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he-IL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נקודה טובה של</a:t>
            </a:r>
            <a:endParaRPr lang="he-IL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cxnSp>
        <p:nvCxnSpPr>
          <p:cNvPr id="52" name="מחבר ישר 51"/>
          <p:cNvCxnSpPr/>
          <p:nvPr/>
        </p:nvCxnSpPr>
        <p:spPr>
          <a:xfrm flipV="1">
            <a:off x="8508030" y="6447237"/>
            <a:ext cx="1790397" cy="3775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מחבר ישר 52"/>
          <p:cNvCxnSpPr/>
          <p:nvPr/>
        </p:nvCxnSpPr>
        <p:spPr>
          <a:xfrm flipV="1">
            <a:off x="8896714" y="5354324"/>
            <a:ext cx="964356" cy="640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אליפסה 53"/>
          <p:cNvSpPr/>
          <p:nvPr/>
        </p:nvSpPr>
        <p:spPr>
          <a:xfrm>
            <a:off x="8116349" y="4643781"/>
            <a:ext cx="2525086" cy="2126136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pic>
        <p:nvPicPr>
          <p:cNvPr id="56" name="Picture 2" descr="תוצאת תמונה עבור נקודה טובה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754" t="14443" r="28696" b="53384"/>
          <a:stretch/>
        </p:blipFill>
        <p:spPr bwMode="auto">
          <a:xfrm>
            <a:off x="6232155" y="5468357"/>
            <a:ext cx="1177943" cy="917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7" name="מלבן 56"/>
          <p:cNvSpPr/>
          <p:nvPr/>
        </p:nvSpPr>
        <p:spPr>
          <a:xfrm>
            <a:off x="5950265" y="4969089"/>
            <a:ext cx="1832723" cy="103184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he-IL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נקודה טובה של</a:t>
            </a:r>
            <a:endParaRPr lang="he-IL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cxnSp>
        <p:nvCxnSpPr>
          <p:cNvPr id="58" name="מחבר ישר 57"/>
          <p:cNvCxnSpPr/>
          <p:nvPr/>
        </p:nvCxnSpPr>
        <p:spPr>
          <a:xfrm flipV="1">
            <a:off x="5950265" y="6495710"/>
            <a:ext cx="1790397" cy="3775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מחבר ישר 58"/>
          <p:cNvCxnSpPr/>
          <p:nvPr/>
        </p:nvCxnSpPr>
        <p:spPr>
          <a:xfrm flipV="1">
            <a:off x="6338949" y="5402797"/>
            <a:ext cx="964356" cy="640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אליפסה 59"/>
          <p:cNvSpPr/>
          <p:nvPr/>
        </p:nvSpPr>
        <p:spPr>
          <a:xfrm>
            <a:off x="5558584" y="4692254"/>
            <a:ext cx="2525086" cy="2126136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pic>
        <p:nvPicPr>
          <p:cNvPr id="62" name="Picture 2" descr="תוצאת תמונה עבור נקודה טובה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754" t="14443" r="28696" b="53384"/>
          <a:stretch/>
        </p:blipFill>
        <p:spPr bwMode="auto">
          <a:xfrm>
            <a:off x="3651746" y="5468357"/>
            <a:ext cx="1177943" cy="917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3" name="מלבן 62"/>
          <p:cNvSpPr/>
          <p:nvPr/>
        </p:nvSpPr>
        <p:spPr>
          <a:xfrm>
            <a:off x="3369856" y="4969089"/>
            <a:ext cx="1832723" cy="103184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he-IL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נקודה טובה של</a:t>
            </a:r>
            <a:endParaRPr lang="he-IL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cxnSp>
        <p:nvCxnSpPr>
          <p:cNvPr id="64" name="מחבר ישר 63"/>
          <p:cNvCxnSpPr/>
          <p:nvPr/>
        </p:nvCxnSpPr>
        <p:spPr>
          <a:xfrm flipV="1">
            <a:off x="3369856" y="6495710"/>
            <a:ext cx="1790397" cy="3775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מחבר ישר 64"/>
          <p:cNvCxnSpPr/>
          <p:nvPr/>
        </p:nvCxnSpPr>
        <p:spPr>
          <a:xfrm flipV="1">
            <a:off x="3758540" y="5402797"/>
            <a:ext cx="964356" cy="640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אליפסה 65"/>
          <p:cNvSpPr/>
          <p:nvPr/>
        </p:nvSpPr>
        <p:spPr>
          <a:xfrm>
            <a:off x="2978175" y="4692254"/>
            <a:ext cx="2525086" cy="2126136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7992076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תמונה קשורה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56" t="298" r="29074" b="-19"/>
          <a:stretch/>
        </p:blipFill>
        <p:spPr bwMode="auto">
          <a:xfrm rot="4644669">
            <a:off x="-8459917" y="-7483482"/>
            <a:ext cx="19463436" cy="14489751"/>
          </a:xfrm>
          <a:prstGeom prst="parallelogram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77816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תמונה קשורה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56" t="298" r="29074" b="-19"/>
          <a:stretch/>
        </p:blipFill>
        <p:spPr bwMode="auto">
          <a:xfrm rot="4644669">
            <a:off x="-1916504" y="-6845918"/>
            <a:ext cx="19463436" cy="14489751"/>
          </a:xfrm>
          <a:prstGeom prst="parallelogram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8826920"/>
      </p:ext>
    </p:extLst>
  </p:cSld>
  <p:clrMapOvr>
    <a:masterClrMapping/>
  </p:clrMapOvr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40</Words>
  <Application>Microsoft Office PowerPoint</Application>
  <PresentationFormat>מסך רחב</PresentationFormat>
  <Paragraphs>14</Paragraphs>
  <Slides>4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4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Times New Roman</vt:lpstr>
      <vt:lpstr>ערכת נושא Office</vt:lpstr>
      <vt:lpstr>מצגת של PowerPoint</vt:lpstr>
      <vt:lpstr>מצגת של PowerPoint</vt:lpstr>
      <vt:lpstr>מצגת של PowerPoint</vt:lpstr>
      <vt:lpstr>מצגת של PowerPoint</vt:lpstr>
    </vt:vector>
  </TitlesOfParts>
  <Company>Yaron'S Team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נקודות טובות של טבת __________</dc:title>
  <dc:creator>yosef zini</dc:creator>
  <cp:lastModifiedBy>yosef zini</cp:lastModifiedBy>
  <cp:revision>4</cp:revision>
  <dcterms:created xsi:type="dcterms:W3CDTF">2020-01-04T20:48:32Z</dcterms:created>
  <dcterms:modified xsi:type="dcterms:W3CDTF">2020-01-04T21:23:13Z</dcterms:modified>
</cp:coreProperties>
</file>