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C6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00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3929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38317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50542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67226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19871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10805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9337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7743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088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2826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8387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5733E0-5815-472C-884D-4028C81114B4}" type="datetimeFigureOut">
              <a:rPr lang="he-IL" smtClean="0"/>
              <a:t>ט'/אדר/תשפ"ו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56ADAE-ADE4-4207-8D68-9D8DACF2A73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38723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E8AA599-561A-E170-90E4-541B7916FE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84B44E5A-C61C-485D-6F50-DCEE15BA23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6" name="תמונה 5" descr="תמונה שמכילה טקסט, ספל קפה, כלי הגשה, מאג&#10;&#10;תוכן בינה מלאכותית גנרטיבית עשוי להיות שגוי.">
            <a:extLst>
              <a:ext uri="{FF2B5EF4-FFF2-40B4-BE49-F238E27FC236}">
                <a16:creationId xmlns:a16="http://schemas.microsoft.com/office/drawing/2014/main" id="{07E504C2-E009-CF5F-E3FB-7B4E5AF95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40208"/>
            <a:ext cx="3266569" cy="3304952"/>
          </a:xfrm>
          <a:prstGeom prst="rect">
            <a:avLst/>
          </a:prstGeom>
        </p:spPr>
      </p:pic>
      <p:pic>
        <p:nvPicPr>
          <p:cNvPr id="7" name="תמונה 6" descr="תמונה שמכילה טקסט, ספל קפה, כלי הגשה, מאג&#10;&#10;תוכן בינה מלאכותית גנרטיבית עשוי להיות שגוי.">
            <a:extLst>
              <a:ext uri="{FF2B5EF4-FFF2-40B4-BE49-F238E27FC236}">
                <a16:creationId xmlns:a16="http://schemas.microsoft.com/office/drawing/2014/main" id="{B9C078AE-1A17-6D83-2DB4-95FCBB200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716" y="3540208"/>
            <a:ext cx="3266569" cy="3304952"/>
          </a:xfrm>
          <a:prstGeom prst="rect">
            <a:avLst/>
          </a:prstGeom>
        </p:spPr>
      </p:pic>
      <p:pic>
        <p:nvPicPr>
          <p:cNvPr id="8" name="תמונה 7" descr="תמונה שמכילה טקסט, ספל קפה, כלי הגשה, מאג&#10;&#10;תוכן בינה מלאכותית גנרטיבית עשוי להיות שגוי.">
            <a:extLst>
              <a:ext uri="{FF2B5EF4-FFF2-40B4-BE49-F238E27FC236}">
                <a16:creationId xmlns:a16="http://schemas.microsoft.com/office/drawing/2014/main" id="{DFD3C3CA-62A8-EEF1-9DEE-54C7A9850A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431" y="3553049"/>
            <a:ext cx="3266569" cy="3304952"/>
          </a:xfrm>
          <a:prstGeom prst="rect">
            <a:avLst/>
          </a:prstGeom>
        </p:spPr>
      </p:pic>
      <p:pic>
        <p:nvPicPr>
          <p:cNvPr id="10" name="תמונה 9" descr="תמונה שמכילה טקסט, ספל קפה, כלי הגשה, מאג&#10;&#10;תוכן בינה מלאכותית גנרטיבית עשוי להיות שגוי.">
            <a:extLst>
              <a:ext uri="{FF2B5EF4-FFF2-40B4-BE49-F238E27FC236}">
                <a16:creationId xmlns:a16="http://schemas.microsoft.com/office/drawing/2014/main" id="{3DE0D626-515D-3271-0320-FE4B0B478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3"/>
            <a:ext cx="3266569" cy="3304952"/>
          </a:xfrm>
          <a:prstGeom prst="rect">
            <a:avLst/>
          </a:prstGeom>
        </p:spPr>
      </p:pic>
      <p:pic>
        <p:nvPicPr>
          <p:cNvPr id="12" name="תמונה 11" descr="תמונה שמכילה טקסט, ספל קפה, כלי הגשה, מאג&#10;&#10;תוכן בינה מלאכותית גנרטיבית עשוי להיות שגוי.">
            <a:extLst>
              <a:ext uri="{FF2B5EF4-FFF2-40B4-BE49-F238E27FC236}">
                <a16:creationId xmlns:a16="http://schemas.microsoft.com/office/drawing/2014/main" id="{974DB50A-CB76-6341-E92A-147E2D49A2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716" y="164593"/>
            <a:ext cx="3266569" cy="3304952"/>
          </a:xfrm>
          <a:prstGeom prst="rect">
            <a:avLst/>
          </a:prstGeom>
        </p:spPr>
      </p:pic>
      <p:pic>
        <p:nvPicPr>
          <p:cNvPr id="13" name="תמונה 12" descr="תמונה שמכילה טקסט, ספל קפה, כלי הגשה, מאג&#10;&#10;תוכן בינה מלאכותית גנרטיבית עשוי להיות שגוי.">
            <a:extLst>
              <a:ext uri="{FF2B5EF4-FFF2-40B4-BE49-F238E27FC236}">
                <a16:creationId xmlns:a16="http://schemas.microsoft.com/office/drawing/2014/main" id="{D4EAC33D-59D8-D1A5-5744-2415E34ED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431" y="177434"/>
            <a:ext cx="3266569" cy="3304952"/>
          </a:xfrm>
          <a:prstGeom prst="rect">
            <a:avLst/>
          </a:prstGeom>
        </p:spPr>
      </p:pic>
      <p:sp>
        <p:nvSpPr>
          <p:cNvPr id="15" name="מלבן 14">
            <a:extLst>
              <a:ext uri="{FF2B5EF4-FFF2-40B4-BE49-F238E27FC236}">
                <a16:creationId xmlns:a16="http://schemas.microsoft.com/office/drawing/2014/main" id="{40AC9D6D-BE3F-A646-7A96-AC71C178169E}"/>
              </a:ext>
            </a:extLst>
          </p:cNvPr>
          <p:cNvSpPr/>
          <p:nvPr/>
        </p:nvSpPr>
        <p:spPr>
          <a:xfrm>
            <a:off x="228889" y="2792170"/>
            <a:ext cx="16209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b="0" cap="none" spc="0" dirty="0">
                <a:ln w="0"/>
                <a:solidFill>
                  <a:srgbClr val="E5C6BB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משפחת כהן</a:t>
            </a:r>
          </a:p>
        </p:txBody>
      </p:sp>
      <p:sp>
        <p:nvSpPr>
          <p:cNvPr id="16" name="מלבן 15">
            <a:extLst>
              <a:ext uri="{FF2B5EF4-FFF2-40B4-BE49-F238E27FC236}">
                <a16:creationId xmlns:a16="http://schemas.microsoft.com/office/drawing/2014/main" id="{6862BF7A-56CB-5EE7-CFBF-05A166C7D870}"/>
              </a:ext>
            </a:extLst>
          </p:cNvPr>
          <p:cNvSpPr/>
          <p:nvPr/>
        </p:nvSpPr>
        <p:spPr>
          <a:xfrm>
            <a:off x="228889" y="6097122"/>
            <a:ext cx="16209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b="0" cap="none" spc="0" dirty="0">
                <a:ln w="0"/>
                <a:solidFill>
                  <a:srgbClr val="E5C6BB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משפחת כהן</a:t>
            </a:r>
          </a:p>
        </p:txBody>
      </p:sp>
      <p:sp>
        <p:nvSpPr>
          <p:cNvPr id="19" name="מלבן 18">
            <a:extLst>
              <a:ext uri="{FF2B5EF4-FFF2-40B4-BE49-F238E27FC236}">
                <a16:creationId xmlns:a16="http://schemas.microsoft.com/office/drawing/2014/main" id="{286CD07B-9C5B-34F6-3D16-163928667CBA}"/>
              </a:ext>
            </a:extLst>
          </p:cNvPr>
          <p:cNvSpPr/>
          <p:nvPr/>
        </p:nvSpPr>
        <p:spPr>
          <a:xfrm>
            <a:off x="3495458" y="2792170"/>
            <a:ext cx="16209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b="0" cap="none" spc="0" dirty="0">
                <a:ln w="0"/>
                <a:solidFill>
                  <a:srgbClr val="E5C6BB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משפחת כהן</a:t>
            </a:r>
          </a:p>
        </p:txBody>
      </p:sp>
      <p:sp>
        <p:nvSpPr>
          <p:cNvPr id="20" name="מלבן 19">
            <a:extLst>
              <a:ext uri="{FF2B5EF4-FFF2-40B4-BE49-F238E27FC236}">
                <a16:creationId xmlns:a16="http://schemas.microsoft.com/office/drawing/2014/main" id="{E2AF0C21-F279-C300-1C90-18C7375D5954}"/>
              </a:ext>
            </a:extLst>
          </p:cNvPr>
          <p:cNvSpPr/>
          <p:nvPr/>
        </p:nvSpPr>
        <p:spPr>
          <a:xfrm>
            <a:off x="3495458" y="6097122"/>
            <a:ext cx="16209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b="0" cap="none" spc="0" dirty="0">
                <a:ln w="0"/>
                <a:solidFill>
                  <a:srgbClr val="E5C6BB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משפחת כהן</a:t>
            </a:r>
          </a:p>
        </p:txBody>
      </p:sp>
      <p:sp>
        <p:nvSpPr>
          <p:cNvPr id="21" name="מלבן 20">
            <a:extLst>
              <a:ext uri="{FF2B5EF4-FFF2-40B4-BE49-F238E27FC236}">
                <a16:creationId xmlns:a16="http://schemas.microsoft.com/office/drawing/2014/main" id="{4D99CDB8-AF2D-C893-11E9-5AC49B76107E}"/>
              </a:ext>
            </a:extLst>
          </p:cNvPr>
          <p:cNvSpPr/>
          <p:nvPr/>
        </p:nvSpPr>
        <p:spPr>
          <a:xfrm>
            <a:off x="6868320" y="2792170"/>
            <a:ext cx="16209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b="0" cap="none" spc="0" dirty="0">
                <a:ln w="0"/>
                <a:solidFill>
                  <a:srgbClr val="E5C6BB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משפחת כהן</a:t>
            </a:r>
          </a:p>
        </p:txBody>
      </p:sp>
      <p:sp>
        <p:nvSpPr>
          <p:cNvPr id="22" name="מלבן 21">
            <a:extLst>
              <a:ext uri="{FF2B5EF4-FFF2-40B4-BE49-F238E27FC236}">
                <a16:creationId xmlns:a16="http://schemas.microsoft.com/office/drawing/2014/main" id="{80E09D0C-13FF-F227-A4B3-E12E6238A680}"/>
              </a:ext>
            </a:extLst>
          </p:cNvPr>
          <p:cNvSpPr/>
          <p:nvPr/>
        </p:nvSpPr>
        <p:spPr>
          <a:xfrm>
            <a:off x="6868320" y="6097122"/>
            <a:ext cx="16209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b="0" cap="none" spc="0" dirty="0">
                <a:ln w="0"/>
                <a:solidFill>
                  <a:srgbClr val="E5C6BB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משפחת כהן</a:t>
            </a:r>
          </a:p>
        </p:txBody>
      </p:sp>
    </p:spTree>
    <p:extLst>
      <p:ext uri="{BB962C8B-B14F-4D97-AF65-F5344CB8AC3E}">
        <p14:creationId xmlns:p14="http://schemas.microsoft.com/office/powerpoint/2010/main" val="1048283779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ערכת נושא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12</Words>
  <Application>Microsoft Office PowerPoint</Application>
  <PresentationFormat>נייר A4 ‏(210x297 מ"מ)</PresentationFormat>
  <Paragraphs>6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user1</dc:creator>
  <cp:lastModifiedBy>user1</cp:lastModifiedBy>
  <cp:revision>1</cp:revision>
  <dcterms:created xsi:type="dcterms:W3CDTF">2026-02-26T12:06:35Z</dcterms:created>
  <dcterms:modified xsi:type="dcterms:W3CDTF">2026-02-26T12:08:06Z</dcterms:modified>
</cp:coreProperties>
</file>