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56" r:id="rId2"/>
  </p:sldIdLst>
  <p:sldSz cx="13208000" cy="9906000"/>
  <p:notesSz cx="7099300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4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5A11"/>
    <a:srgbClr val="C03807"/>
    <a:srgbClr val="C04F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2758" autoAdjust="0"/>
    <p:restoredTop sz="94660"/>
  </p:normalViewPr>
  <p:slideViewPr>
    <p:cSldViewPr snapToGrid="0">
      <p:cViewPr varScale="1">
        <p:scale>
          <a:sx n="80" d="100"/>
          <a:sy n="80" d="100"/>
        </p:scale>
        <p:origin x="1980" y="60"/>
      </p:cViewPr>
      <p:guideLst>
        <p:guide orient="horz" pos="3120"/>
        <p:guide pos="4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0" cy="450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1621191"/>
            <a:ext cx="11226800" cy="3448756"/>
          </a:xfrm>
        </p:spPr>
        <p:txBody>
          <a:bodyPr anchor="b"/>
          <a:lstStyle>
            <a:lvl1pPr algn="ctr">
              <a:defRPr sz="8666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1000" y="5202944"/>
            <a:ext cx="9906000" cy="2391656"/>
          </a:xfrm>
        </p:spPr>
        <p:txBody>
          <a:bodyPr/>
          <a:lstStyle>
            <a:lvl1pPr marL="0" indent="0" algn="ctr">
              <a:buNone/>
              <a:defRPr sz="3467"/>
            </a:lvl1pPr>
            <a:lvl2pPr marL="660380" indent="0" algn="ctr">
              <a:buNone/>
              <a:defRPr sz="2889"/>
            </a:lvl2pPr>
            <a:lvl3pPr marL="1320759" indent="0" algn="ctr">
              <a:buNone/>
              <a:defRPr sz="2600"/>
            </a:lvl3pPr>
            <a:lvl4pPr marL="1981139" indent="0" algn="ctr">
              <a:buNone/>
              <a:defRPr sz="2311"/>
            </a:lvl4pPr>
            <a:lvl5pPr marL="2641519" indent="0" algn="ctr">
              <a:buNone/>
              <a:defRPr sz="2311"/>
            </a:lvl5pPr>
            <a:lvl6pPr marL="3301898" indent="0" algn="ctr">
              <a:buNone/>
              <a:defRPr sz="2311"/>
            </a:lvl6pPr>
            <a:lvl7pPr marL="3962278" indent="0" algn="ctr">
              <a:buNone/>
              <a:defRPr sz="2311"/>
            </a:lvl7pPr>
            <a:lvl8pPr marL="4622658" indent="0" algn="ctr">
              <a:buNone/>
              <a:defRPr sz="2311"/>
            </a:lvl8pPr>
            <a:lvl9pPr marL="5283037" indent="0" algn="ctr">
              <a:buNone/>
              <a:defRPr sz="2311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1042-B4BD-4038-91C8-747CD1F537A5}" type="datetimeFigureOut">
              <a:rPr lang="he-IL" smtClean="0"/>
              <a:t>כ"ו/אדר/תשע"ח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E3943-9BC5-4A24-AAA6-1B51B43AEE3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76725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1042-B4BD-4038-91C8-747CD1F537A5}" type="datetimeFigureOut">
              <a:rPr lang="he-IL" smtClean="0"/>
              <a:t>כ"ו/אדר/תשע"ח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E3943-9BC5-4A24-AAA6-1B51B43AEE3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70201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1172" y="2469624"/>
            <a:ext cx="11391900" cy="4120620"/>
          </a:xfrm>
        </p:spPr>
        <p:txBody>
          <a:bodyPr anchor="b"/>
          <a:lstStyle>
            <a:lvl1pPr>
              <a:defRPr sz="8666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1172" y="6629226"/>
            <a:ext cx="11391900" cy="2166937"/>
          </a:xfrm>
        </p:spPr>
        <p:txBody>
          <a:bodyPr/>
          <a:lstStyle>
            <a:lvl1pPr marL="0" indent="0">
              <a:buNone/>
              <a:defRPr sz="3467">
                <a:solidFill>
                  <a:schemeClr val="tx1"/>
                </a:solidFill>
              </a:defRPr>
            </a:lvl1pPr>
            <a:lvl2pPr marL="660380" indent="0">
              <a:buNone/>
              <a:defRPr sz="2889">
                <a:solidFill>
                  <a:schemeClr val="tx1">
                    <a:tint val="75000"/>
                  </a:schemeClr>
                </a:solidFill>
              </a:defRPr>
            </a:lvl2pPr>
            <a:lvl3pPr marL="1320759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3pPr>
            <a:lvl4pPr marL="198113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4pPr>
            <a:lvl5pPr marL="264151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5pPr>
            <a:lvl6pPr marL="330189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6pPr>
            <a:lvl7pPr marL="396227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7pPr>
            <a:lvl8pPr marL="462265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8pPr>
            <a:lvl9pPr marL="5283037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1042-B4BD-4038-91C8-747CD1F537A5}" type="datetimeFigureOut">
              <a:rPr lang="he-IL" smtClean="0"/>
              <a:t>כ"ו/אדר/תשע"ח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E3943-9BC5-4A24-AAA6-1B51B43AEE3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56367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8050" y="2637014"/>
            <a:ext cx="5613400" cy="6285266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86550" y="2637014"/>
            <a:ext cx="5613400" cy="6285266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1042-B4BD-4038-91C8-747CD1F537A5}" type="datetimeFigureOut">
              <a:rPr lang="he-IL" smtClean="0"/>
              <a:t>כ"ו/אדר/תשע"ח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E3943-9BC5-4A24-AAA6-1B51B43AEE3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60455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70" y="527405"/>
            <a:ext cx="11391900" cy="1914702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9772" y="2428347"/>
            <a:ext cx="5587602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9772" y="3618442"/>
            <a:ext cx="5587602" cy="5322183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86551" y="2428347"/>
            <a:ext cx="5615120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86551" y="3618442"/>
            <a:ext cx="5615120" cy="5322183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1042-B4BD-4038-91C8-747CD1F537A5}" type="datetimeFigureOut">
              <a:rPr lang="he-IL" smtClean="0"/>
              <a:t>כ"ו/אדר/תשע"ח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E3943-9BC5-4A24-AAA6-1B51B43AEE3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27915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1042-B4BD-4038-91C8-747CD1F537A5}" type="datetimeFigureOut">
              <a:rPr lang="he-IL" smtClean="0"/>
              <a:t>כ"ו/אדר/תשע"ח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E3943-9BC5-4A24-AAA6-1B51B43AEE3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73976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1042-B4BD-4038-91C8-747CD1F537A5}" type="datetimeFigureOut">
              <a:rPr lang="he-IL" smtClean="0"/>
              <a:t>כ"ו/אדר/תשע"ח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E3943-9BC5-4A24-AAA6-1B51B43AEE3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17972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70" y="660400"/>
            <a:ext cx="4259924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15120" y="1426283"/>
            <a:ext cx="6686550" cy="7039681"/>
          </a:xfrm>
        </p:spPr>
        <p:txBody>
          <a:bodyPr/>
          <a:lstStyle>
            <a:lvl1pPr>
              <a:defRPr sz="4622"/>
            </a:lvl1pPr>
            <a:lvl2pPr>
              <a:defRPr sz="4044"/>
            </a:lvl2pPr>
            <a:lvl3pPr>
              <a:defRPr sz="3467"/>
            </a:lvl3pPr>
            <a:lvl4pPr>
              <a:defRPr sz="2889"/>
            </a:lvl4pPr>
            <a:lvl5pPr>
              <a:defRPr sz="2889"/>
            </a:lvl5pPr>
            <a:lvl6pPr>
              <a:defRPr sz="2889"/>
            </a:lvl6pPr>
            <a:lvl7pPr>
              <a:defRPr sz="2889"/>
            </a:lvl7pPr>
            <a:lvl8pPr>
              <a:defRPr sz="2889"/>
            </a:lvl8pPr>
            <a:lvl9pPr>
              <a:defRPr sz="2889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9770" y="2971800"/>
            <a:ext cx="4259924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1042-B4BD-4038-91C8-747CD1F537A5}" type="datetimeFigureOut">
              <a:rPr lang="he-IL" smtClean="0"/>
              <a:t>כ"ו/אדר/תשע"ח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E3943-9BC5-4A24-AAA6-1B51B43AEE3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49688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70" y="660400"/>
            <a:ext cx="4259924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15120" y="1426283"/>
            <a:ext cx="6686550" cy="7039681"/>
          </a:xfrm>
        </p:spPr>
        <p:txBody>
          <a:bodyPr anchor="t"/>
          <a:lstStyle>
            <a:lvl1pPr marL="0" indent="0">
              <a:buNone/>
              <a:defRPr sz="4622"/>
            </a:lvl1pPr>
            <a:lvl2pPr marL="660380" indent="0">
              <a:buNone/>
              <a:defRPr sz="4044"/>
            </a:lvl2pPr>
            <a:lvl3pPr marL="1320759" indent="0">
              <a:buNone/>
              <a:defRPr sz="3467"/>
            </a:lvl3pPr>
            <a:lvl4pPr marL="1981139" indent="0">
              <a:buNone/>
              <a:defRPr sz="2889"/>
            </a:lvl4pPr>
            <a:lvl5pPr marL="2641519" indent="0">
              <a:buNone/>
              <a:defRPr sz="2889"/>
            </a:lvl5pPr>
            <a:lvl6pPr marL="3301898" indent="0">
              <a:buNone/>
              <a:defRPr sz="2889"/>
            </a:lvl6pPr>
            <a:lvl7pPr marL="3962278" indent="0">
              <a:buNone/>
              <a:defRPr sz="2889"/>
            </a:lvl7pPr>
            <a:lvl8pPr marL="4622658" indent="0">
              <a:buNone/>
              <a:defRPr sz="2889"/>
            </a:lvl8pPr>
            <a:lvl9pPr marL="5283037" indent="0">
              <a:buNone/>
              <a:defRPr sz="2889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9770" y="2971800"/>
            <a:ext cx="4259924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1042-B4BD-4038-91C8-747CD1F537A5}" type="datetimeFigureOut">
              <a:rPr lang="he-IL" smtClean="0"/>
              <a:t>כ"ו/אדר/תשע"ח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E3943-9BC5-4A24-AAA6-1B51B43AEE3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41768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1042-B4BD-4038-91C8-747CD1F537A5}" type="datetimeFigureOut">
              <a:rPr lang="he-IL" smtClean="0"/>
              <a:t>כ"ו/אדר/תשע"ח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E3943-9BC5-4A24-AAA6-1B51B43AEE3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92015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51976" y="527403"/>
            <a:ext cx="2847975" cy="8394877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08051" y="527403"/>
            <a:ext cx="8378825" cy="8394877"/>
          </a:xfrm>
        </p:spPr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1042-B4BD-4038-91C8-747CD1F537A5}" type="datetimeFigureOut">
              <a:rPr lang="he-IL" smtClean="0"/>
              <a:t>כ"ו/אדר/תשע"ח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E3943-9BC5-4A24-AAA6-1B51B43AEE3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96881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8050" y="527405"/>
            <a:ext cx="11391900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8050" y="2637014"/>
            <a:ext cx="11391900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8050" y="9181397"/>
            <a:ext cx="29718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51042-B4BD-4038-91C8-747CD1F537A5}" type="datetimeFigureOut">
              <a:rPr lang="he-IL" smtClean="0"/>
              <a:t>כ"ו/אדר/תשע"ח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75150" y="9181397"/>
            <a:ext cx="4457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8150" y="9181397"/>
            <a:ext cx="29718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4E3943-9BC5-4A24-AAA6-1B51B43AEE3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53088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320759" rtl="1" eaLnBrk="1" latinLnBrk="0" hangingPunct="1">
        <a:lnSpc>
          <a:spcPct val="90000"/>
        </a:lnSpc>
        <a:spcBef>
          <a:spcPct val="0"/>
        </a:spcBef>
        <a:buNone/>
        <a:defRPr sz="63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90" indent="-330190" algn="r" defTabSz="1320759" rtl="1" eaLnBrk="1" latinLnBrk="0" hangingPunct="1">
        <a:lnSpc>
          <a:spcPct val="90000"/>
        </a:lnSpc>
        <a:spcBef>
          <a:spcPts val="1444"/>
        </a:spcBef>
        <a:buFont typeface="Arial" panose="020B0604020202020204" pitchFamily="34" charset="0"/>
        <a:buChar char="•"/>
        <a:defRPr sz="4044" kern="1200">
          <a:solidFill>
            <a:schemeClr val="tx1"/>
          </a:solidFill>
          <a:latin typeface="+mn-lt"/>
          <a:ea typeface="+mn-ea"/>
          <a:cs typeface="+mn-cs"/>
        </a:defRPr>
      </a:lvl1pPr>
      <a:lvl2pPr marL="990570" indent="-330190" algn="r" defTabSz="1320759" rtl="1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2pPr>
      <a:lvl3pPr marL="1650949" indent="-330190" algn="r" defTabSz="1320759" rtl="1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889" kern="1200">
          <a:solidFill>
            <a:schemeClr val="tx1"/>
          </a:solidFill>
          <a:latin typeface="+mn-lt"/>
          <a:ea typeface="+mn-ea"/>
          <a:cs typeface="+mn-cs"/>
        </a:defRPr>
      </a:lvl3pPr>
      <a:lvl4pPr marL="2311329" indent="-330190" algn="r" defTabSz="1320759" rtl="1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971709" indent="-330190" algn="r" defTabSz="1320759" rtl="1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632088" indent="-330190" algn="r" defTabSz="1320759" rtl="1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4292468" indent="-330190" algn="r" defTabSz="1320759" rtl="1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952848" indent="-330190" algn="r" defTabSz="1320759" rtl="1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613227" indent="-330190" algn="r" defTabSz="1320759" rtl="1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1320759" rtl="1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380" algn="r" defTabSz="1320759" rtl="1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759" algn="r" defTabSz="1320759" rtl="1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139" algn="r" defTabSz="1320759" rtl="1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519" algn="r" defTabSz="1320759" rtl="1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1898" algn="r" defTabSz="1320759" rtl="1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78" algn="r" defTabSz="1320759" rtl="1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658" algn="r" defTabSz="1320759" rtl="1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3037" algn="r" defTabSz="1320759" rtl="1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מלבן 12">
            <a:extLst>
              <a:ext uri="{FF2B5EF4-FFF2-40B4-BE49-F238E27FC236}">
                <a16:creationId xmlns:a16="http://schemas.microsoft.com/office/drawing/2014/main" id="{BAF15EA2-86FD-485F-876A-B55C9B57DF39}"/>
              </a:ext>
            </a:extLst>
          </p:cNvPr>
          <p:cNvSpPr/>
          <p:nvPr/>
        </p:nvSpPr>
        <p:spPr>
          <a:xfrm>
            <a:off x="3175000" y="8708626"/>
            <a:ext cx="6853988" cy="1197372"/>
          </a:xfrm>
          <a:prstGeom prst="rect">
            <a:avLst/>
          </a:prstGeom>
          <a:solidFill>
            <a:schemeClr val="bg1"/>
          </a:solidFill>
          <a:ln w="130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6" name="מלבן 15">
            <a:extLst>
              <a:ext uri="{FF2B5EF4-FFF2-40B4-BE49-F238E27FC236}">
                <a16:creationId xmlns:a16="http://schemas.microsoft.com/office/drawing/2014/main" id="{D0B4964A-3C41-4290-BB3F-B7D4227BE946}"/>
              </a:ext>
            </a:extLst>
          </p:cNvPr>
          <p:cNvSpPr/>
          <p:nvPr/>
        </p:nvSpPr>
        <p:spPr>
          <a:xfrm>
            <a:off x="4477457" y="5506939"/>
            <a:ext cx="3825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he-I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פרסום</a:t>
            </a:r>
            <a:r>
              <a:rPr lang="he-IL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יעשה את העבודה.</a:t>
            </a:r>
          </a:p>
        </p:txBody>
      </p:sp>
      <p:sp>
        <p:nvSpPr>
          <p:cNvPr id="12" name="מלבן: פינות מעוגלות 11">
            <a:extLst>
              <a:ext uri="{FF2B5EF4-FFF2-40B4-BE49-F238E27FC236}">
                <a16:creationId xmlns:a16="http://schemas.microsoft.com/office/drawing/2014/main" id="{B1F285D7-ED49-474C-8497-10D06B5B16CB}"/>
              </a:ext>
            </a:extLst>
          </p:cNvPr>
          <p:cNvSpPr>
            <a:spLocks noChangeAspect="1"/>
          </p:cNvSpPr>
          <p:nvPr/>
        </p:nvSpPr>
        <p:spPr>
          <a:xfrm>
            <a:off x="7721612" y="6785556"/>
            <a:ext cx="1196276" cy="1196276"/>
          </a:xfrm>
          <a:prstGeom prst="roundRect">
            <a:avLst/>
          </a:prstGeom>
          <a:noFill/>
          <a:ln>
            <a:solidFill>
              <a:schemeClr val="accent2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morning" dir="t"/>
          </a:scene3d>
          <a:sp3d>
            <a:bevelT w="165100" prst="coolSlant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1" name="מלבן: פינות מעוגלות 20">
            <a:extLst>
              <a:ext uri="{FF2B5EF4-FFF2-40B4-BE49-F238E27FC236}">
                <a16:creationId xmlns:a16="http://schemas.microsoft.com/office/drawing/2014/main" id="{1B231D87-CD58-4DFE-A68F-E2FCF07972B6}"/>
              </a:ext>
            </a:extLst>
          </p:cNvPr>
          <p:cNvSpPr>
            <a:spLocks noChangeAspect="1"/>
          </p:cNvSpPr>
          <p:nvPr/>
        </p:nvSpPr>
        <p:spPr>
          <a:xfrm>
            <a:off x="6373967" y="7513832"/>
            <a:ext cx="468000" cy="468000"/>
          </a:xfrm>
          <a:prstGeom prst="roundRect">
            <a:avLst/>
          </a:prstGeom>
          <a:noFill/>
          <a:ln>
            <a:solidFill>
              <a:schemeClr val="accent2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morning" dir="t"/>
          </a:scene3d>
          <a:sp3d>
            <a:bevelT w="165100" prst="coolSlant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5" name="מלבן 24">
            <a:extLst>
              <a:ext uri="{FF2B5EF4-FFF2-40B4-BE49-F238E27FC236}">
                <a16:creationId xmlns:a16="http://schemas.microsoft.com/office/drawing/2014/main" id="{C1CBB571-E5F9-4F0F-9A02-88CABAC59051}"/>
              </a:ext>
            </a:extLst>
          </p:cNvPr>
          <p:cNvSpPr/>
          <p:nvPr/>
        </p:nvSpPr>
        <p:spPr>
          <a:xfrm>
            <a:off x="7408797" y="263347"/>
            <a:ext cx="249777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he-IL" sz="900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בסייעתא דשמיא</a:t>
            </a:r>
            <a:endParaRPr lang="he-IL" sz="900" dirty="0"/>
          </a:p>
        </p:txBody>
      </p:sp>
      <p:sp>
        <p:nvSpPr>
          <p:cNvPr id="35" name="מלבן: פינות מעוגלות 34">
            <a:extLst>
              <a:ext uri="{FF2B5EF4-FFF2-40B4-BE49-F238E27FC236}">
                <a16:creationId xmlns:a16="http://schemas.microsoft.com/office/drawing/2014/main" id="{4FEDEDC9-5E4E-4CAE-B302-1362FC9D3714}"/>
              </a:ext>
            </a:extLst>
          </p:cNvPr>
          <p:cNvSpPr>
            <a:spLocks noChangeAspect="1"/>
          </p:cNvSpPr>
          <p:nvPr/>
        </p:nvSpPr>
        <p:spPr>
          <a:xfrm>
            <a:off x="9064715" y="7513832"/>
            <a:ext cx="468000" cy="468000"/>
          </a:xfrm>
          <a:prstGeom prst="roundRect">
            <a:avLst/>
          </a:prstGeom>
          <a:noFill/>
          <a:ln>
            <a:solidFill>
              <a:schemeClr val="accent2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morning" dir="t"/>
          </a:scene3d>
          <a:sp3d>
            <a:bevelT w="165100" prst="coolSlant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0" name="מלבן: פינות מעוגלות 39">
            <a:extLst>
              <a:ext uri="{FF2B5EF4-FFF2-40B4-BE49-F238E27FC236}">
                <a16:creationId xmlns:a16="http://schemas.microsoft.com/office/drawing/2014/main" id="{CF5684A3-0069-49D7-BDC2-AB5C21084D66}"/>
              </a:ext>
            </a:extLst>
          </p:cNvPr>
          <p:cNvSpPr>
            <a:spLocks noChangeAspect="1"/>
          </p:cNvSpPr>
          <p:nvPr/>
        </p:nvSpPr>
        <p:spPr>
          <a:xfrm>
            <a:off x="4271211" y="6785556"/>
            <a:ext cx="1193762" cy="1193762"/>
          </a:xfrm>
          <a:prstGeom prst="roundRect">
            <a:avLst/>
          </a:prstGeom>
          <a:noFill/>
          <a:ln>
            <a:solidFill>
              <a:schemeClr val="accent2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morning" dir="t"/>
          </a:scene3d>
          <a:sp3d>
            <a:bevelT w="165100" prst="coolSlant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2" name="מלבן: פינות מעוגלות 41">
            <a:extLst>
              <a:ext uri="{FF2B5EF4-FFF2-40B4-BE49-F238E27FC236}">
                <a16:creationId xmlns:a16="http://schemas.microsoft.com/office/drawing/2014/main" id="{72407B7C-A5EF-42FF-A0D3-BA53FD20865B}"/>
              </a:ext>
            </a:extLst>
          </p:cNvPr>
          <p:cNvSpPr>
            <a:spLocks noChangeAspect="1"/>
          </p:cNvSpPr>
          <p:nvPr/>
        </p:nvSpPr>
        <p:spPr>
          <a:xfrm>
            <a:off x="3619979" y="7511318"/>
            <a:ext cx="468000" cy="468000"/>
          </a:xfrm>
          <a:prstGeom prst="roundRect">
            <a:avLst/>
          </a:prstGeom>
          <a:noFill/>
          <a:ln>
            <a:solidFill>
              <a:schemeClr val="accent2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morning" dir="t"/>
          </a:scene3d>
          <a:sp3d>
            <a:bevelT w="165100" prst="coolSlant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39" name="מחבר ישר 38">
            <a:extLst>
              <a:ext uri="{FF2B5EF4-FFF2-40B4-BE49-F238E27FC236}">
                <a16:creationId xmlns:a16="http://schemas.microsoft.com/office/drawing/2014/main" id="{94A7EC7F-DA59-4CCC-B1A6-DFBC2F9B24A9}"/>
              </a:ext>
            </a:extLst>
          </p:cNvPr>
          <p:cNvCxnSpPr>
            <a:cxnSpLocks/>
          </p:cNvCxnSpPr>
          <p:nvPr/>
        </p:nvCxnSpPr>
        <p:spPr>
          <a:xfrm>
            <a:off x="3175000" y="8656304"/>
            <a:ext cx="6853988" cy="0"/>
          </a:xfrm>
          <a:prstGeom prst="line">
            <a:avLst/>
          </a:prstGeom>
          <a:ln w="952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קבוצה 48">
            <a:extLst>
              <a:ext uri="{FF2B5EF4-FFF2-40B4-BE49-F238E27FC236}">
                <a16:creationId xmlns:a16="http://schemas.microsoft.com/office/drawing/2014/main" id="{559B6EC0-6693-462D-AC63-5B02FEC677D6}"/>
              </a:ext>
            </a:extLst>
          </p:cNvPr>
          <p:cNvGrpSpPr/>
          <p:nvPr/>
        </p:nvGrpSpPr>
        <p:grpSpPr>
          <a:xfrm>
            <a:off x="2648162" y="8786603"/>
            <a:ext cx="3375480" cy="406851"/>
            <a:chOff x="-566593" y="8977434"/>
            <a:chExt cx="3375480" cy="406851"/>
          </a:xfrm>
        </p:grpSpPr>
        <p:sp>
          <p:nvSpPr>
            <p:cNvPr id="47" name="מקבילית 46">
              <a:extLst>
                <a:ext uri="{FF2B5EF4-FFF2-40B4-BE49-F238E27FC236}">
                  <a16:creationId xmlns:a16="http://schemas.microsoft.com/office/drawing/2014/main" id="{79AD9179-6246-4EF8-8E41-0F9AD70CF4AE}"/>
                </a:ext>
              </a:extLst>
            </p:cNvPr>
            <p:cNvSpPr/>
            <p:nvPr/>
          </p:nvSpPr>
          <p:spPr>
            <a:xfrm>
              <a:off x="-566593" y="8995485"/>
              <a:ext cx="3375480" cy="388800"/>
            </a:xfrm>
            <a:prstGeom prst="parallelogram">
              <a:avLst/>
            </a:prstGeom>
            <a:solidFill>
              <a:srgbClr val="C55A11">
                <a:alpha val="77000"/>
              </a:srgbClr>
            </a:solidFill>
            <a:ln>
              <a:noFill/>
            </a:ln>
            <a:effectLst>
              <a:outerShdw blurRad="393700" dist="38100" dir="5400000" algn="t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he-IL"/>
            </a:p>
          </p:txBody>
        </p:sp>
        <p:sp>
          <p:nvSpPr>
            <p:cNvPr id="46" name="מלבן 45">
              <a:extLst>
                <a:ext uri="{FF2B5EF4-FFF2-40B4-BE49-F238E27FC236}">
                  <a16:creationId xmlns:a16="http://schemas.microsoft.com/office/drawing/2014/main" id="{65DEC8AC-526F-4249-A1D1-29F43A26EA7A}"/>
                </a:ext>
              </a:extLst>
            </p:cNvPr>
            <p:cNvSpPr/>
            <p:nvPr/>
          </p:nvSpPr>
          <p:spPr>
            <a:xfrm>
              <a:off x="-230588" y="8977434"/>
              <a:ext cx="3039475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rtl="1"/>
              <a:r>
                <a:rPr lang="he-IL" sz="1000" i="1" dirty="0" err="1">
                  <a:solidFill>
                    <a:srgbClr val="000000"/>
                  </a:solidFill>
                  <a:ea typeface="Tahoma" panose="020B0604030504040204" pitchFamily="34" charset="0"/>
                  <a:cs typeface="Tahoma" panose="020B0604030504040204" pitchFamily="34" charset="0"/>
                </a:rPr>
                <a:t>אבג</a:t>
              </a:r>
              <a:r>
                <a:rPr lang="he-IL" sz="1000" i="1" dirty="0">
                  <a:solidFill>
                    <a:srgbClr val="000000"/>
                  </a:solidFill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he-IL" sz="1000" i="1" dirty="0" err="1">
                  <a:solidFill>
                    <a:srgbClr val="000000"/>
                  </a:solidFill>
                  <a:ea typeface="Tahoma" panose="020B0604030504040204" pitchFamily="34" charset="0"/>
                  <a:cs typeface="Tahoma" panose="020B0604030504040204" pitchFamily="34" charset="0"/>
                </a:rPr>
                <a:t>ךלחילחי</a:t>
              </a:r>
              <a:endParaRPr lang="he-IL" sz="1000" i="1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rtl="1"/>
              <a:r>
                <a:rPr lang="he-IL" sz="800" dirty="0" err="1">
                  <a:solidFill>
                    <a:srgbClr val="000000"/>
                  </a:solidFill>
                  <a:ea typeface="Tahoma" panose="020B0604030504040204" pitchFamily="34" charset="0"/>
                  <a:cs typeface="Tahoma" panose="020B0604030504040204" pitchFamily="34" charset="0"/>
                </a:rPr>
                <a:t>לחיךלחי</a:t>
              </a:r>
              <a:endParaRPr lang="he-IL" sz="800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53" name="קבוצה 52">
            <a:extLst>
              <a:ext uri="{FF2B5EF4-FFF2-40B4-BE49-F238E27FC236}">
                <a16:creationId xmlns:a16="http://schemas.microsoft.com/office/drawing/2014/main" id="{7FE41A1D-2B08-4E28-B68D-2450C96B6652}"/>
              </a:ext>
            </a:extLst>
          </p:cNvPr>
          <p:cNvGrpSpPr/>
          <p:nvPr/>
        </p:nvGrpSpPr>
        <p:grpSpPr>
          <a:xfrm>
            <a:off x="2263482" y="9303312"/>
            <a:ext cx="3375480" cy="406851"/>
            <a:chOff x="-566593" y="8977434"/>
            <a:chExt cx="3375480" cy="406851"/>
          </a:xfrm>
        </p:grpSpPr>
        <p:sp>
          <p:nvSpPr>
            <p:cNvPr id="54" name="מקבילית 53">
              <a:extLst>
                <a:ext uri="{FF2B5EF4-FFF2-40B4-BE49-F238E27FC236}">
                  <a16:creationId xmlns:a16="http://schemas.microsoft.com/office/drawing/2014/main" id="{A1B39A3A-A7EB-4344-920D-627F099BA503}"/>
                </a:ext>
              </a:extLst>
            </p:cNvPr>
            <p:cNvSpPr/>
            <p:nvPr/>
          </p:nvSpPr>
          <p:spPr>
            <a:xfrm>
              <a:off x="-566593" y="8995485"/>
              <a:ext cx="3375480" cy="388800"/>
            </a:xfrm>
            <a:prstGeom prst="parallelogram">
              <a:avLst/>
            </a:prstGeom>
            <a:solidFill>
              <a:srgbClr val="C55A11">
                <a:alpha val="77000"/>
              </a:srgbClr>
            </a:solidFill>
            <a:ln>
              <a:noFill/>
            </a:ln>
            <a:effectLst>
              <a:outerShdw blurRad="393700" dist="38100" dir="5400000" algn="t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he-IL"/>
            </a:p>
          </p:txBody>
        </p:sp>
        <p:sp>
          <p:nvSpPr>
            <p:cNvPr id="55" name="מלבן 54">
              <a:extLst>
                <a:ext uri="{FF2B5EF4-FFF2-40B4-BE49-F238E27FC236}">
                  <a16:creationId xmlns:a16="http://schemas.microsoft.com/office/drawing/2014/main" id="{A67E1A00-FC37-4004-A882-A112D726EFC3}"/>
                </a:ext>
              </a:extLst>
            </p:cNvPr>
            <p:cNvSpPr/>
            <p:nvPr/>
          </p:nvSpPr>
          <p:spPr>
            <a:xfrm>
              <a:off x="58680" y="8977434"/>
              <a:ext cx="269455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rtl="1"/>
              <a:r>
                <a:rPr lang="he-IL" sz="1000" i="1" dirty="0" err="1">
                  <a:solidFill>
                    <a:srgbClr val="000000"/>
                  </a:solidFill>
                  <a:ea typeface="Tahoma" panose="020B0604030504040204" pitchFamily="34" charset="0"/>
                  <a:cs typeface="Tahoma" panose="020B0604030504040204" pitchFamily="34" charset="0"/>
                </a:rPr>
                <a:t>ךלשחדיךלחי</a:t>
              </a:r>
              <a:endParaRPr lang="he-IL" sz="1000" i="1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rtl="1"/>
              <a:r>
                <a:rPr lang="he-IL" sz="800" dirty="0" err="1">
                  <a:solidFill>
                    <a:srgbClr val="000000"/>
                  </a:solidFill>
                  <a:ea typeface="Tahoma" panose="020B0604030504040204" pitchFamily="34" charset="0"/>
                  <a:cs typeface="Tahoma" panose="020B0604030504040204" pitchFamily="34" charset="0"/>
                </a:rPr>
                <a:t>לחילחי</a:t>
              </a:r>
              <a:endParaRPr lang="he-IL" sz="800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97943852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547</TotalTime>
  <Words>12</Words>
  <Application>Microsoft Office PowerPoint</Application>
  <PresentationFormat>מותאם אישית</PresentationFormat>
  <Paragraphs>6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Tahoma</vt:lpstr>
      <vt:lpstr>Times New Roman</vt:lpstr>
      <vt:lpstr>ערכת נושא Office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דוד</dc:creator>
  <cp:lastModifiedBy>user</cp:lastModifiedBy>
  <cp:revision>47</cp:revision>
  <cp:lastPrinted>2018-03-13T10:35:47Z</cp:lastPrinted>
  <dcterms:created xsi:type="dcterms:W3CDTF">2018-03-08T19:56:48Z</dcterms:created>
  <dcterms:modified xsi:type="dcterms:W3CDTF">2018-03-13T16:14:16Z</dcterms:modified>
</cp:coreProperties>
</file>