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</p:sldIdLst>
  <p:sldSz cx="35999738" cy="180006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5" autoAdjust="0"/>
    <p:restoredTop sz="94660"/>
  </p:normalViewPr>
  <p:slideViewPr>
    <p:cSldViewPr snapToGrid="0">
      <p:cViewPr varScale="1">
        <p:scale>
          <a:sx n="33" d="100"/>
          <a:sy n="33" d="100"/>
        </p:scale>
        <p:origin x="173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99971" y="2945944"/>
            <a:ext cx="26999802" cy="6266897"/>
          </a:xfrm>
        </p:spPr>
        <p:txBody>
          <a:bodyPr anchor="b"/>
          <a:lstStyle>
            <a:lvl1pPr algn="ctr">
              <a:defRPr sz="1575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99971" y="9454516"/>
            <a:ext cx="26999802" cy="4345992"/>
          </a:xfrm>
        </p:spPr>
        <p:txBody>
          <a:bodyPr/>
          <a:lstStyle>
            <a:lvl1pPr marL="0" indent="0" algn="ctr">
              <a:buNone/>
              <a:defRPr sz="6300"/>
            </a:lvl1pPr>
            <a:lvl2pPr marL="1200119" indent="0" algn="ctr">
              <a:buNone/>
              <a:defRPr sz="5250"/>
            </a:lvl2pPr>
            <a:lvl3pPr marL="2400237" indent="0" algn="ctr">
              <a:buNone/>
              <a:defRPr sz="4726"/>
            </a:lvl3pPr>
            <a:lvl4pPr marL="3600356" indent="0" algn="ctr">
              <a:buNone/>
              <a:defRPr sz="4200"/>
            </a:lvl4pPr>
            <a:lvl5pPr marL="4800474" indent="0" algn="ctr">
              <a:buNone/>
              <a:defRPr sz="4200"/>
            </a:lvl5pPr>
            <a:lvl6pPr marL="6000593" indent="0" algn="ctr">
              <a:buNone/>
              <a:defRPr sz="4200"/>
            </a:lvl6pPr>
            <a:lvl7pPr marL="7200711" indent="0" algn="ctr">
              <a:buNone/>
              <a:defRPr sz="4200"/>
            </a:lvl7pPr>
            <a:lvl8pPr marL="8400830" indent="0" algn="ctr">
              <a:buNone/>
              <a:defRPr sz="4200"/>
            </a:lvl8pPr>
            <a:lvl9pPr marL="9600948" indent="0" algn="ctr">
              <a:buNone/>
              <a:defRPr sz="42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87114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369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6235" y="4487669"/>
            <a:ext cx="31049773" cy="7487774"/>
          </a:xfrm>
        </p:spPr>
        <p:txBody>
          <a:bodyPr anchor="b"/>
          <a:lstStyle>
            <a:lvl1pPr>
              <a:defRPr sz="1575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56235" y="12046280"/>
            <a:ext cx="31049773" cy="3937644"/>
          </a:xfrm>
        </p:spPr>
        <p:txBody>
          <a:bodyPr/>
          <a:lstStyle>
            <a:lvl1pPr marL="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1pPr>
            <a:lvl2pPr marL="1200119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2pPr>
            <a:lvl3pPr marL="2400237" indent="0">
              <a:buNone/>
              <a:defRPr sz="4726">
                <a:solidFill>
                  <a:schemeClr val="tx1">
                    <a:tint val="75000"/>
                  </a:schemeClr>
                </a:solidFill>
              </a:defRPr>
            </a:lvl3pPr>
            <a:lvl4pPr marL="3600356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4pPr>
            <a:lvl5pPr marL="4800474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5pPr>
            <a:lvl6pPr marL="6000593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6pPr>
            <a:lvl7pPr marL="7200711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7pPr>
            <a:lvl8pPr marL="8400830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8pPr>
            <a:lvl9pPr marL="9600948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4125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74983" y="4791844"/>
            <a:ext cx="15299889" cy="11421255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24873" y="4791844"/>
            <a:ext cx="15299889" cy="11421255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40632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672" y="958370"/>
            <a:ext cx="31049773" cy="3479296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9672" y="4412664"/>
            <a:ext cx="15229572" cy="2162578"/>
          </a:xfrm>
        </p:spPr>
        <p:txBody>
          <a:bodyPr anchor="b"/>
          <a:lstStyle>
            <a:lvl1pPr marL="0" indent="0">
              <a:buNone/>
              <a:defRPr sz="6300" b="1"/>
            </a:lvl1pPr>
            <a:lvl2pPr marL="1200119" indent="0">
              <a:buNone/>
              <a:defRPr sz="5250" b="1"/>
            </a:lvl2pPr>
            <a:lvl3pPr marL="2400237" indent="0">
              <a:buNone/>
              <a:defRPr sz="4726" b="1"/>
            </a:lvl3pPr>
            <a:lvl4pPr marL="3600356" indent="0">
              <a:buNone/>
              <a:defRPr sz="4200" b="1"/>
            </a:lvl4pPr>
            <a:lvl5pPr marL="4800474" indent="0">
              <a:buNone/>
              <a:defRPr sz="4200" b="1"/>
            </a:lvl5pPr>
            <a:lvl6pPr marL="6000593" indent="0">
              <a:buNone/>
              <a:defRPr sz="4200" b="1"/>
            </a:lvl6pPr>
            <a:lvl7pPr marL="7200711" indent="0">
              <a:buNone/>
              <a:defRPr sz="4200" b="1"/>
            </a:lvl7pPr>
            <a:lvl8pPr marL="8400830" indent="0">
              <a:buNone/>
              <a:defRPr sz="4200" b="1"/>
            </a:lvl8pPr>
            <a:lvl9pPr marL="9600948" indent="0">
              <a:buNone/>
              <a:defRPr sz="4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9672" y="6575242"/>
            <a:ext cx="15229572" cy="9671191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224869" y="4412664"/>
            <a:ext cx="15304576" cy="2162578"/>
          </a:xfrm>
        </p:spPr>
        <p:txBody>
          <a:bodyPr anchor="b"/>
          <a:lstStyle>
            <a:lvl1pPr marL="0" indent="0">
              <a:buNone/>
              <a:defRPr sz="6300" b="1"/>
            </a:lvl1pPr>
            <a:lvl2pPr marL="1200119" indent="0">
              <a:buNone/>
              <a:defRPr sz="5250" b="1"/>
            </a:lvl2pPr>
            <a:lvl3pPr marL="2400237" indent="0">
              <a:buNone/>
              <a:defRPr sz="4726" b="1"/>
            </a:lvl3pPr>
            <a:lvl4pPr marL="3600356" indent="0">
              <a:buNone/>
              <a:defRPr sz="4200" b="1"/>
            </a:lvl4pPr>
            <a:lvl5pPr marL="4800474" indent="0">
              <a:buNone/>
              <a:defRPr sz="4200" b="1"/>
            </a:lvl5pPr>
            <a:lvl6pPr marL="6000593" indent="0">
              <a:buNone/>
              <a:defRPr sz="4200" b="1"/>
            </a:lvl6pPr>
            <a:lvl7pPr marL="7200711" indent="0">
              <a:buNone/>
              <a:defRPr sz="4200" b="1"/>
            </a:lvl7pPr>
            <a:lvl8pPr marL="8400830" indent="0">
              <a:buNone/>
              <a:defRPr sz="4200" b="1"/>
            </a:lvl8pPr>
            <a:lvl9pPr marL="9600948" indent="0">
              <a:buNone/>
              <a:defRPr sz="4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224869" y="6575242"/>
            <a:ext cx="15304576" cy="9671191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838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1871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1323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672" y="1200045"/>
            <a:ext cx="11610851" cy="4200155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04576" y="2591763"/>
            <a:ext cx="18224869" cy="12792138"/>
          </a:xfrm>
        </p:spPr>
        <p:txBody>
          <a:bodyPr/>
          <a:lstStyle>
            <a:lvl1pPr>
              <a:defRPr sz="8400"/>
            </a:lvl1pPr>
            <a:lvl2pPr>
              <a:defRPr sz="7350"/>
            </a:lvl2pPr>
            <a:lvl3pPr>
              <a:defRPr sz="6300"/>
            </a:lvl3pPr>
            <a:lvl4pPr>
              <a:defRPr sz="5250"/>
            </a:lvl4pPr>
            <a:lvl5pPr>
              <a:defRPr sz="5250"/>
            </a:lvl5pPr>
            <a:lvl6pPr>
              <a:defRPr sz="5250"/>
            </a:lvl6pPr>
            <a:lvl7pPr>
              <a:defRPr sz="5250"/>
            </a:lvl7pPr>
            <a:lvl8pPr>
              <a:defRPr sz="5250"/>
            </a:lvl8pPr>
            <a:lvl9pPr>
              <a:defRPr sz="525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79672" y="5400199"/>
            <a:ext cx="11610851" cy="10004536"/>
          </a:xfrm>
        </p:spPr>
        <p:txBody>
          <a:bodyPr/>
          <a:lstStyle>
            <a:lvl1pPr marL="0" indent="0">
              <a:buNone/>
              <a:defRPr sz="4200"/>
            </a:lvl1pPr>
            <a:lvl2pPr marL="1200119" indent="0">
              <a:buNone/>
              <a:defRPr sz="3676"/>
            </a:lvl2pPr>
            <a:lvl3pPr marL="2400237" indent="0">
              <a:buNone/>
              <a:defRPr sz="3150"/>
            </a:lvl3pPr>
            <a:lvl4pPr marL="3600356" indent="0">
              <a:buNone/>
              <a:defRPr sz="2625"/>
            </a:lvl4pPr>
            <a:lvl5pPr marL="4800474" indent="0">
              <a:buNone/>
              <a:defRPr sz="2625"/>
            </a:lvl5pPr>
            <a:lvl6pPr marL="6000593" indent="0">
              <a:buNone/>
              <a:defRPr sz="2625"/>
            </a:lvl6pPr>
            <a:lvl7pPr marL="7200711" indent="0">
              <a:buNone/>
              <a:defRPr sz="2625"/>
            </a:lvl7pPr>
            <a:lvl8pPr marL="8400830" indent="0">
              <a:buNone/>
              <a:defRPr sz="2625"/>
            </a:lvl8pPr>
            <a:lvl9pPr marL="9600948" indent="0">
              <a:buNone/>
              <a:defRPr sz="2625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627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672" y="1200045"/>
            <a:ext cx="11610851" cy="4200155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304576" y="2591763"/>
            <a:ext cx="18224869" cy="12792138"/>
          </a:xfrm>
        </p:spPr>
        <p:txBody>
          <a:bodyPr anchor="t"/>
          <a:lstStyle>
            <a:lvl1pPr marL="0" indent="0">
              <a:buNone/>
              <a:defRPr sz="8400"/>
            </a:lvl1pPr>
            <a:lvl2pPr marL="1200119" indent="0">
              <a:buNone/>
              <a:defRPr sz="7350"/>
            </a:lvl2pPr>
            <a:lvl3pPr marL="2400237" indent="0">
              <a:buNone/>
              <a:defRPr sz="6300"/>
            </a:lvl3pPr>
            <a:lvl4pPr marL="3600356" indent="0">
              <a:buNone/>
              <a:defRPr sz="5250"/>
            </a:lvl4pPr>
            <a:lvl5pPr marL="4800474" indent="0">
              <a:buNone/>
              <a:defRPr sz="5250"/>
            </a:lvl5pPr>
            <a:lvl6pPr marL="6000593" indent="0">
              <a:buNone/>
              <a:defRPr sz="5250"/>
            </a:lvl6pPr>
            <a:lvl7pPr marL="7200711" indent="0">
              <a:buNone/>
              <a:defRPr sz="5250"/>
            </a:lvl7pPr>
            <a:lvl8pPr marL="8400830" indent="0">
              <a:buNone/>
              <a:defRPr sz="5250"/>
            </a:lvl8pPr>
            <a:lvl9pPr marL="9600948" indent="0">
              <a:buNone/>
              <a:defRPr sz="525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79672" y="5400199"/>
            <a:ext cx="11610851" cy="10004536"/>
          </a:xfrm>
        </p:spPr>
        <p:txBody>
          <a:bodyPr/>
          <a:lstStyle>
            <a:lvl1pPr marL="0" indent="0">
              <a:buNone/>
              <a:defRPr sz="4200"/>
            </a:lvl1pPr>
            <a:lvl2pPr marL="1200119" indent="0">
              <a:buNone/>
              <a:defRPr sz="3676"/>
            </a:lvl2pPr>
            <a:lvl3pPr marL="2400237" indent="0">
              <a:buNone/>
              <a:defRPr sz="3150"/>
            </a:lvl3pPr>
            <a:lvl4pPr marL="3600356" indent="0">
              <a:buNone/>
              <a:defRPr sz="2625"/>
            </a:lvl4pPr>
            <a:lvl5pPr marL="4800474" indent="0">
              <a:buNone/>
              <a:defRPr sz="2625"/>
            </a:lvl5pPr>
            <a:lvl6pPr marL="6000593" indent="0">
              <a:buNone/>
              <a:defRPr sz="2625"/>
            </a:lvl6pPr>
            <a:lvl7pPr marL="7200711" indent="0">
              <a:buNone/>
              <a:defRPr sz="2625"/>
            </a:lvl7pPr>
            <a:lvl8pPr marL="8400830" indent="0">
              <a:buNone/>
              <a:defRPr sz="2625"/>
            </a:lvl8pPr>
            <a:lvl9pPr marL="9600948" indent="0">
              <a:buNone/>
              <a:defRPr sz="2625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490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82582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5762315" y="958369"/>
            <a:ext cx="7762447" cy="1525473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74989" y="958369"/>
            <a:ext cx="22837332" cy="15254730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4182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74986" y="958370"/>
            <a:ext cx="31049773" cy="3479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4986" y="4791844"/>
            <a:ext cx="31049773" cy="11421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74979" y="16683950"/>
            <a:ext cx="8099942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725DA-5E4F-44C5-AE50-91E6E9B3BD99}" type="datetimeFigureOut">
              <a:rPr lang="he-IL" smtClean="0"/>
              <a:t>כ"ב/שבט/תשפ"ג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924916" y="16683950"/>
            <a:ext cx="12149913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1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424817" y="16683950"/>
            <a:ext cx="8099942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6724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400237" rtl="1" eaLnBrk="1" latinLnBrk="0" hangingPunct="1">
        <a:lnSpc>
          <a:spcPct val="90000"/>
        </a:lnSpc>
        <a:spcBef>
          <a:spcPct val="0"/>
        </a:spcBef>
        <a:buNone/>
        <a:defRPr sz="115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0059" indent="-600059" algn="r" defTabSz="2400237" rtl="1" eaLnBrk="1" latinLnBrk="0" hangingPunct="1">
        <a:lnSpc>
          <a:spcPct val="90000"/>
        </a:lnSpc>
        <a:spcBef>
          <a:spcPts val="2625"/>
        </a:spcBef>
        <a:buFont typeface="Arial" panose="020B0604020202020204" pitchFamily="34" charset="0"/>
        <a:buChar char="•"/>
        <a:defRPr sz="7350" kern="1200">
          <a:solidFill>
            <a:schemeClr val="tx1"/>
          </a:solidFill>
          <a:latin typeface="+mn-lt"/>
          <a:ea typeface="+mn-ea"/>
          <a:cs typeface="+mn-cs"/>
        </a:defRPr>
      </a:lvl1pPr>
      <a:lvl2pPr marL="1800178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2pPr>
      <a:lvl3pPr marL="3000296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5250" kern="1200">
          <a:solidFill>
            <a:schemeClr val="tx1"/>
          </a:solidFill>
          <a:latin typeface="+mn-lt"/>
          <a:ea typeface="+mn-ea"/>
          <a:cs typeface="+mn-cs"/>
        </a:defRPr>
      </a:lvl3pPr>
      <a:lvl4pPr marL="4200415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4pPr>
      <a:lvl5pPr marL="5400534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5pPr>
      <a:lvl6pPr marL="6600652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6pPr>
      <a:lvl7pPr marL="7800771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7pPr>
      <a:lvl8pPr marL="9000889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8pPr>
      <a:lvl9pPr marL="10201008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1pPr>
      <a:lvl2pPr marL="1200119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2pPr>
      <a:lvl3pPr marL="2400237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3pPr>
      <a:lvl4pPr marL="3600356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4pPr>
      <a:lvl5pPr marL="4800474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5pPr>
      <a:lvl6pPr marL="6000593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6pPr>
      <a:lvl7pPr marL="7200711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7pPr>
      <a:lvl8pPr marL="8400830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8pPr>
      <a:lvl9pPr marL="9600948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0046"/>
          <a:stretch/>
        </p:blipFill>
        <p:spPr>
          <a:xfrm>
            <a:off x="0" y="17463"/>
            <a:ext cx="35999738" cy="17983200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0" y="1"/>
            <a:ext cx="35999738" cy="18000663"/>
          </a:xfrm>
          <a:prstGeom prst="rect">
            <a:avLst/>
          </a:prstGeom>
          <a:solidFill>
            <a:schemeClr val="bg1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9251906"/>
            <a:ext cx="35999738" cy="6593315"/>
          </a:xfrm>
          <a:prstGeom prst="rect">
            <a:avLst/>
          </a:prstGeom>
          <a:noFill/>
        </p:spPr>
        <p:txBody>
          <a:bodyPr wrap="square" rtlCol="1">
            <a:prstTxWarp prst="textArchDown">
              <a:avLst/>
            </a:prstTxWarp>
            <a:spAutoFit/>
          </a:bodyPr>
          <a:lstStyle/>
          <a:p>
            <a:pPr algn="ctr"/>
            <a:r>
              <a:rPr lang="he-IL" sz="18001" b="1" dirty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"ענבי הגפן בענבי הגפן דבר נאה ומתקבל"</a:t>
            </a:r>
            <a:endParaRPr lang="he-IL" sz="18001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278006" y="1302440"/>
            <a:ext cx="9072954" cy="3988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10001"/>
              </a:lnSpc>
            </a:pPr>
            <a:r>
              <a:rPr lang="he-IL" sz="13801" b="1" dirty="0" smtClean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שם החתן</a:t>
            </a:r>
            <a:endParaRPr lang="he-IL" sz="13801" b="1" dirty="0">
              <a:ln w="3810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96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ישיבה</a:t>
            </a:r>
            <a:endParaRPr lang="he-IL" sz="96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96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עיר</a:t>
            </a:r>
            <a:endParaRPr lang="he-IL" sz="96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12641" y="4025548"/>
            <a:ext cx="20374451" cy="772551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9602" dirty="0">
                <a:ln w="22225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מאורסים</a:t>
            </a:r>
            <a:endParaRPr lang="he-IL" sz="34402" dirty="0">
              <a:ln w="22225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29761" y="10013194"/>
            <a:ext cx="20740212" cy="22161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3801" dirty="0">
                <a:ln w="3175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בס"ד יום ראשון כ"א שבט תשפ"ג</a:t>
            </a:r>
            <a:endParaRPr lang="he-IL" sz="9600" dirty="0">
              <a:ln w="3175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" b="100000" l="0" r="100000">
                        <a14:foregroundMark x1="67078" y1="14460" x2="76543" y2="30143"/>
                        <a14:foregroundMark x1="27572" y1="33503" x2="26749" y2="58147"/>
                        <a14:foregroundMark x1="41152" y1="49898" x2="22634" y2="62220"/>
                        <a14:foregroundMark x1="31687" y1="35336" x2="31687" y2="24134"/>
                        <a14:foregroundMark x1="33951" y1="22811" x2="43210" y2="26171"/>
                        <a14:foregroundMark x1="19650" y1="73829" x2="11831" y2="94908"/>
                        <a14:foregroundMark x1="76543" y1="54990" x2="84465" y2="71589"/>
                        <a14:foregroundMark x1="93004" y1="77291" x2="91461" y2="77902"/>
                        <a14:foregroundMark x1="83025" y1="81568" x2="85597" y2="80754"/>
                        <a14:foregroundMark x1="84362" y1="80754" x2="86008" y2="79837"/>
                        <a14:foregroundMark x1="91975" y1="77189" x2="90123" y2="78004"/>
                        <a14:foregroundMark x1="43827" y1="1629" x2="43519" y2="204"/>
                        <a14:foregroundMark x1="83128" y1="35336" x2="82922" y2="38595"/>
                        <a14:foregroundMark x1="75926" y1="50916" x2="79321" y2="61202"/>
                        <a14:foregroundMark x1="71502" y1="51426" x2="77058" y2="53971"/>
                        <a14:foregroundMark x1="75000" y1="54582" x2="78086" y2="59674"/>
                        <a14:foregroundMark x1="97531" y1="77597" x2="81276" y2="85540"/>
                        <a14:foregroundMark x1="84053" y1="71792" x2="88580" y2="79837"/>
                        <a14:foregroundMark x1="90947" y1="82383" x2="81893" y2="86049"/>
                        <a14:foregroundMark x1="85082" y1="75153" x2="86831" y2="77902"/>
                        <a14:foregroundMark x1="87654" y1="76069" x2="84877" y2="71385"/>
                        <a14:foregroundMark x1="47222" y1="30346" x2="39403" y2="43177"/>
                        <a14:foregroundMark x1="24280" y1="61405" x2="10802" y2="95621"/>
                        <a14:foregroundMark x1="20370" y1="62831" x2="20473" y2="68737"/>
                        <a14:foregroundMark x1="22942" y1="67515" x2="22942" y2="67515"/>
                        <a14:foregroundMark x1="22531" y1="68330" x2="20988" y2="71385"/>
                        <a14:foregroundMark x1="19650" y1="69959" x2="18930" y2="73116"/>
                        <a14:foregroundMark x1="25823" y1="65071" x2="25823" y2="65071"/>
                        <a14:foregroundMark x1="1646" y1="91039" x2="19753" y2="97963"/>
                        <a14:foregroundMark x1="17284" y1="95010" x2="5453" y2="90937"/>
                        <a14:foregroundMark x1="8539" y1="91242" x2="16872" y2="94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6925" y="14620634"/>
            <a:ext cx="3158898" cy="3189868"/>
          </a:xfrm>
          <a:prstGeom prst="rect">
            <a:avLst/>
          </a:prstGeom>
        </p:spPr>
      </p:pic>
      <p:pic>
        <p:nvPicPr>
          <p:cNvPr id="14" name="תמונה 13"/>
          <p:cNvPicPr>
            <a:picLocks noChangeAspect="1"/>
          </p:cNvPicPr>
          <p:nvPr/>
        </p:nvPicPr>
        <p:blipFill>
          <a:blip r:embed="rId6" cstate="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4" b="100000" l="0" r="100000">
                        <a14:foregroundMark x1="67078" y1="14460" x2="76543" y2="30143"/>
                        <a14:foregroundMark x1="27572" y1="33503" x2="26749" y2="58147"/>
                        <a14:foregroundMark x1="41152" y1="49898" x2="22634" y2="62220"/>
                        <a14:foregroundMark x1="31687" y1="35336" x2="31687" y2="24134"/>
                        <a14:foregroundMark x1="33951" y1="22811" x2="43210" y2="26171"/>
                        <a14:foregroundMark x1="19650" y1="73829" x2="11831" y2="94908"/>
                        <a14:foregroundMark x1="76543" y1="54990" x2="84465" y2="71589"/>
                        <a14:foregroundMark x1="93004" y1="77291" x2="91461" y2="77902"/>
                        <a14:foregroundMark x1="83025" y1="81568" x2="85597" y2="80754"/>
                        <a14:foregroundMark x1="84362" y1="80754" x2="86008" y2="79837"/>
                        <a14:foregroundMark x1="91975" y1="77189" x2="90123" y2="78004"/>
                        <a14:foregroundMark x1="43827" y1="1629" x2="43519" y2="204"/>
                        <a14:foregroundMark x1="83128" y1="35336" x2="82922" y2="38595"/>
                        <a14:foregroundMark x1="75926" y1="50916" x2="79321" y2="61202"/>
                        <a14:foregroundMark x1="71502" y1="51426" x2="77058" y2="53971"/>
                        <a14:foregroundMark x1="75000" y1="54582" x2="78086" y2="59674"/>
                        <a14:foregroundMark x1="97531" y1="77597" x2="81276" y2="85540"/>
                        <a14:foregroundMark x1="84053" y1="71792" x2="88580" y2="79837"/>
                        <a14:foregroundMark x1="90947" y1="82383" x2="81893" y2="86049"/>
                        <a14:foregroundMark x1="85082" y1="75153" x2="86831" y2="77902"/>
                        <a14:foregroundMark x1="87654" y1="76069" x2="84877" y2="71385"/>
                        <a14:foregroundMark x1="47222" y1="30346" x2="39403" y2="43177"/>
                        <a14:foregroundMark x1="24280" y1="61405" x2="10802" y2="95621"/>
                        <a14:foregroundMark x1="20370" y1="62831" x2="20473" y2="68737"/>
                        <a14:foregroundMark x1="22942" y1="67515" x2="22942" y2="67515"/>
                        <a14:foregroundMark x1="22531" y1="68330" x2="20988" y2="71385"/>
                        <a14:foregroundMark x1="19650" y1="69959" x2="18930" y2="73116"/>
                        <a14:foregroundMark x1="25823" y1="65071" x2="25823" y2="65071"/>
                        <a14:foregroundMark x1="1646" y1="91039" x2="19753" y2="97963"/>
                        <a14:foregroundMark x1="17284" y1="95010" x2="5453" y2="90937"/>
                        <a14:foregroundMark x1="8539" y1="91242" x2="16872" y2="94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425" y="14620634"/>
            <a:ext cx="3158898" cy="318986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48773" y="1302439"/>
            <a:ext cx="9072954" cy="3988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10001"/>
              </a:lnSpc>
            </a:pPr>
            <a:r>
              <a:rPr lang="he-IL" sz="13801" b="1" dirty="0" smtClean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שם הכלה</a:t>
            </a:r>
            <a:endParaRPr lang="he-IL" sz="13801" b="1" dirty="0">
              <a:ln w="3810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96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סמינר</a:t>
            </a:r>
            <a:endParaRPr lang="he-IL" sz="96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96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עיר</a:t>
            </a:r>
            <a:endParaRPr lang="he-IL" sz="96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8381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706</TotalTime>
  <Words>24</Words>
  <Application>Microsoft Office PowerPoint</Application>
  <PresentationFormat>מותאם אישית</PresentationFormat>
  <Paragraphs>9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Masa</vt:lpstr>
      <vt:lpstr>Suez One</vt:lpstr>
      <vt:lpstr>Times New Roman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אסתר</dc:creator>
  <cp:lastModifiedBy>אסתר</cp:lastModifiedBy>
  <cp:revision>15</cp:revision>
  <dcterms:created xsi:type="dcterms:W3CDTF">2022-09-27T21:12:31Z</dcterms:created>
  <dcterms:modified xsi:type="dcterms:W3CDTF">2023-02-13T13:27:26Z</dcterms:modified>
</cp:coreProperties>
</file>