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9180513" cy="3600450"/>
  <p:notesSz cx="6797675" cy="9926638"/>
  <p:defaultTextStyle>
    <a:defPPr>
      <a:defRPr lang="he-IL"/>
    </a:defPPr>
    <a:lvl1pPr marL="0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7244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74488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11731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48975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86219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23463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60707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97950" algn="r" defTabSz="874488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4">
          <p15:clr>
            <a:srgbClr val="A4A3A4"/>
          </p15:clr>
        </p15:guide>
        <p15:guide id="2" pos="28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5405" autoAdjust="0"/>
    <p:restoredTop sz="94660" autoAdjust="0"/>
  </p:normalViewPr>
  <p:slideViewPr>
    <p:cSldViewPr>
      <p:cViewPr varScale="1">
        <p:scale>
          <a:sx n="94" d="100"/>
          <a:sy n="94" d="100"/>
        </p:scale>
        <p:origin x="90" y="534"/>
      </p:cViewPr>
      <p:guideLst>
        <p:guide orient="horz" pos="1134"/>
        <p:guide pos="289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8539" y="1118474"/>
            <a:ext cx="7803436" cy="7717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7079" y="2040256"/>
            <a:ext cx="6426359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4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1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8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62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3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60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7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924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26754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5198" y="2313623"/>
            <a:ext cx="7803436" cy="715089"/>
          </a:xfrm>
        </p:spPr>
        <p:txBody>
          <a:bodyPr anchor="t"/>
          <a:lstStyle>
            <a:lvl1pPr algn="r">
              <a:defRPr sz="3800" b="1" cap="all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5198" y="1526026"/>
            <a:ext cx="7803436" cy="787598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72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448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17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489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862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234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607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979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6924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9028" y="840106"/>
            <a:ext cx="4054726" cy="2376131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66763" y="840106"/>
            <a:ext cx="4054726" cy="2376131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6843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9027" y="805935"/>
            <a:ext cx="4056321" cy="335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37244" indent="0">
              <a:buNone/>
              <a:defRPr sz="1900" b="1"/>
            </a:lvl2pPr>
            <a:lvl3pPr marL="874488" indent="0">
              <a:buNone/>
              <a:defRPr sz="1700" b="1"/>
            </a:lvl3pPr>
            <a:lvl4pPr marL="1311731" indent="0">
              <a:buNone/>
              <a:defRPr sz="1500" b="1"/>
            </a:lvl4pPr>
            <a:lvl5pPr marL="1748975" indent="0">
              <a:buNone/>
              <a:defRPr sz="1500" b="1"/>
            </a:lvl5pPr>
            <a:lvl6pPr marL="2186219" indent="0">
              <a:buNone/>
              <a:defRPr sz="1500" b="1"/>
            </a:lvl6pPr>
            <a:lvl7pPr marL="2623463" indent="0">
              <a:buNone/>
              <a:defRPr sz="1500" b="1"/>
            </a:lvl7pPr>
            <a:lvl8pPr marL="3060707" indent="0">
              <a:buNone/>
              <a:defRPr sz="1500" b="1"/>
            </a:lvl8pPr>
            <a:lvl9pPr marL="3497950" indent="0">
              <a:buNone/>
              <a:defRPr sz="15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9027" y="1141811"/>
            <a:ext cx="4056321" cy="207442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63574" y="805935"/>
            <a:ext cx="4057914" cy="335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37244" indent="0">
              <a:buNone/>
              <a:defRPr sz="1900" b="1"/>
            </a:lvl2pPr>
            <a:lvl3pPr marL="874488" indent="0">
              <a:buNone/>
              <a:defRPr sz="1700" b="1"/>
            </a:lvl3pPr>
            <a:lvl4pPr marL="1311731" indent="0">
              <a:buNone/>
              <a:defRPr sz="1500" b="1"/>
            </a:lvl4pPr>
            <a:lvl5pPr marL="1748975" indent="0">
              <a:buNone/>
              <a:defRPr sz="1500" b="1"/>
            </a:lvl5pPr>
            <a:lvl6pPr marL="2186219" indent="0">
              <a:buNone/>
              <a:defRPr sz="1500" b="1"/>
            </a:lvl6pPr>
            <a:lvl7pPr marL="2623463" indent="0">
              <a:buNone/>
              <a:defRPr sz="1500" b="1"/>
            </a:lvl7pPr>
            <a:lvl8pPr marL="3060707" indent="0">
              <a:buNone/>
              <a:defRPr sz="1500" b="1"/>
            </a:lvl8pPr>
            <a:lvl9pPr marL="3497950" indent="0">
              <a:buNone/>
              <a:defRPr sz="15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63574" y="1141811"/>
            <a:ext cx="4057914" cy="207442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4092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34868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4178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9028" y="143351"/>
            <a:ext cx="3020325" cy="610076"/>
          </a:xfrm>
        </p:spPr>
        <p:txBody>
          <a:bodyPr anchor="b"/>
          <a:lstStyle>
            <a:lvl1pPr algn="r">
              <a:defRPr sz="19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89327" y="143352"/>
            <a:ext cx="5132162" cy="3072884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9028" y="753428"/>
            <a:ext cx="3020325" cy="2462808"/>
          </a:xfrm>
        </p:spPr>
        <p:txBody>
          <a:bodyPr/>
          <a:lstStyle>
            <a:lvl1pPr marL="0" indent="0">
              <a:buNone/>
              <a:defRPr sz="1300"/>
            </a:lvl1pPr>
            <a:lvl2pPr marL="437244" indent="0">
              <a:buNone/>
              <a:defRPr sz="1100"/>
            </a:lvl2pPr>
            <a:lvl3pPr marL="874488" indent="0">
              <a:buNone/>
              <a:defRPr sz="1000"/>
            </a:lvl3pPr>
            <a:lvl4pPr marL="1311731" indent="0">
              <a:buNone/>
              <a:defRPr sz="900"/>
            </a:lvl4pPr>
            <a:lvl5pPr marL="1748975" indent="0">
              <a:buNone/>
              <a:defRPr sz="900"/>
            </a:lvl5pPr>
            <a:lvl6pPr marL="2186219" indent="0">
              <a:buNone/>
              <a:defRPr sz="900"/>
            </a:lvl6pPr>
            <a:lvl7pPr marL="2623463" indent="0">
              <a:buNone/>
              <a:defRPr sz="900"/>
            </a:lvl7pPr>
            <a:lvl8pPr marL="3060707" indent="0">
              <a:buNone/>
              <a:defRPr sz="900"/>
            </a:lvl8pPr>
            <a:lvl9pPr marL="349795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92995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9447" y="2520318"/>
            <a:ext cx="5508308" cy="297537"/>
          </a:xfrm>
        </p:spPr>
        <p:txBody>
          <a:bodyPr anchor="b"/>
          <a:lstStyle>
            <a:lvl1pPr algn="r">
              <a:defRPr sz="19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9447" y="321707"/>
            <a:ext cx="5508308" cy="2160270"/>
          </a:xfrm>
        </p:spPr>
        <p:txBody>
          <a:bodyPr/>
          <a:lstStyle>
            <a:lvl1pPr marL="0" indent="0">
              <a:buNone/>
              <a:defRPr sz="3100"/>
            </a:lvl1pPr>
            <a:lvl2pPr marL="437244" indent="0">
              <a:buNone/>
              <a:defRPr sz="2700"/>
            </a:lvl2pPr>
            <a:lvl3pPr marL="874488" indent="0">
              <a:buNone/>
              <a:defRPr sz="2400"/>
            </a:lvl3pPr>
            <a:lvl4pPr marL="1311731" indent="0">
              <a:buNone/>
              <a:defRPr sz="1900"/>
            </a:lvl4pPr>
            <a:lvl5pPr marL="1748975" indent="0">
              <a:buNone/>
              <a:defRPr sz="1900"/>
            </a:lvl5pPr>
            <a:lvl6pPr marL="2186219" indent="0">
              <a:buNone/>
              <a:defRPr sz="1900"/>
            </a:lvl6pPr>
            <a:lvl7pPr marL="2623463" indent="0">
              <a:buNone/>
              <a:defRPr sz="1900"/>
            </a:lvl7pPr>
            <a:lvl8pPr marL="3060707" indent="0">
              <a:buNone/>
              <a:defRPr sz="1900"/>
            </a:lvl8pPr>
            <a:lvl9pPr marL="3497950" indent="0">
              <a:buNone/>
              <a:defRPr sz="1900"/>
            </a:lvl9pPr>
          </a:lstStyle>
          <a:p>
            <a:r>
              <a:rPr lang="he-IL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9447" y="2817854"/>
            <a:ext cx="5508308" cy="422552"/>
          </a:xfrm>
        </p:spPr>
        <p:txBody>
          <a:bodyPr/>
          <a:lstStyle>
            <a:lvl1pPr marL="0" indent="0">
              <a:buNone/>
              <a:defRPr sz="1300"/>
            </a:lvl1pPr>
            <a:lvl2pPr marL="437244" indent="0">
              <a:buNone/>
              <a:defRPr sz="1100"/>
            </a:lvl2pPr>
            <a:lvl3pPr marL="874488" indent="0">
              <a:buNone/>
              <a:defRPr sz="1000"/>
            </a:lvl3pPr>
            <a:lvl4pPr marL="1311731" indent="0">
              <a:buNone/>
              <a:defRPr sz="900"/>
            </a:lvl4pPr>
            <a:lvl5pPr marL="1748975" indent="0">
              <a:buNone/>
              <a:defRPr sz="900"/>
            </a:lvl5pPr>
            <a:lvl6pPr marL="2186219" indent="0">
              <a:buNone/>
              <a:defRPr sz="900"/>
            </a:lvl6pPr>
            <a:lvl7pPr marL="2623463" indent="0">
              <a:buNone/>
              <a:defRPr sz="900"/>
            </a:lvl7pPr>
            <a:lvl8pPr marL="3060707" indent="0">
              <a:buNone/>
              <a:defRPr sz="900"/>
            </a:lvl8pPr>
            <a:lvl9pPr marL="349795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22613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48595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55873" y="144186"/>
            <a:ext cx="2065616" cy="3072051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9027" y="144186"/>
            <a:ext cx="6043838" cy="3072051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4192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9027" y="144186"/>
            <a:ext cx="8262462" cy="600075"/>
          </a:xfrm>
          <a:prstGeom prst="rect">
            <a:avLst/>
          </a:prstGeom>
        </p:spPr>
        <p:txBody>
          <a:bodyPr vert="horz" lIns="87449" tIns="43724" rIns="87449" bIns="43724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9027" y="840106"/>
            <a:ext cx="8262462" cy="2376131"/>
          </a:xfrm>
          <a:prstGeom prst="rect">
            <a:avLst/>
          </a:prstGeom>
        </p:spPr>
        <p:txBody>
          <a:bodyPr vert="horz" lIns="87449" tIns="43724" rIns="87449" bIns="43724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79369" y="3337085"/>
            <a:ext cx="2142120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8DEB3-FEF9-47E3-95CF-1BAE429609A1}" type="datetimeFigureOut">
              <a:rPr lang="he-IL" smtClean="0"/>
              <a:t>ו'/ניסן/תשפ"ד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36676" y="3337085"/>
            <a:ext cx="2907162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9027" y="3337085"/>
            <a:ext cx="2142120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11469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74488" rtl="1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933" indent="-327933" algn="r" defTabSz="874488" rtl="1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0521" indent="-273277" algn="r" defTabSz="874488" rtl="1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93110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30354" indent="-218622" algn="r" defTabSz="874488" rtl="1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7598" indent="-218622" algn="r" defTabSz="874488" rtl="1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4841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085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9329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6573" indent="-218622" algn="r" defTabSz="874488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244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4488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731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8975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6219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3463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60707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950" algn="r" defTabSz="874488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>
            <a:extLst>
              <a:ext uri="{FF2B5EF4-FFF2-40B4-BE49-F238E27FC236}">
                <a16:creationId xmlns:a16="http://schemas.microsoft.com/office/drawing/2014/main" id="{DF689666-D489-4027-BD13-245CD1ACC424}"/>
              </a:ext>
            </a:extLst>
          </p:cNvPr>
          <p:cNvGrpSpPr/>
          <p:nvPr/>
        </p:nvGrpSpPr>
        <p:grpSpPr>
          <a:xfrm>
            <a:off x="40719" y="72033"/>
            <a:ext cx="9107249" cy="3502992"/>
            <a:chOff x="40719" y="72033"/>
            <a:chExt cx="9107249" cy="3502992"/>
          </a:xfrm>
        </p:grpSpPr>
        <p:grpSp>
          <p:nvGrpSpPr>
            <p:cNvPr id="56" name="קבוצה 55"/>
            <p:cNvGrpSpPr/>
            <p:nvPr/>
          </p:nvGrpSpPr>
          <p:grpSpPr>
            <a:xfrm>
              <a:off x="85407" y="118642"/>
              <a:ext cx="9062561" cy="3456383"/>
              <a:chOff x="40719" y="72033"/>
              <a:chExt cx="9062561" cy="3456383"/>
            </a:xfrm>
          </p:grpSpPr>
          <p:sp>
            <p:nvSpPr>
              <p:cNvPr id="57" name="מלבן 56"/>
              <p:cNvSpPr/>
              <p:nvPr/>
            </p:nvSpPr>
            <p:spPr>
              <a:xfrm>
                <a:off x="143000" y="72033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58" name="מלבן 57"/>
              <p:cNvSpPr/>
              <p:nvPr/>
            </p:nvSpPr>
            <p:spPr>
              <a:xfrm rot="10800000">
                <a:off x="143000" y="3245608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59" name="מלבן 58"/>
              <p:cNvSpPr/>
              <p:nvPr/>
            </p:nvSpPr>
            <p:spPr>
              <a:xfrm rot="16200000">
                <a:off x="-1399441" y="1656209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</a:t>
                </a:r>
              </a:p>
            </p:txBody>
          </p:sp>
          <p:sp>
            <p:nvSpPr>
              <p:cNvPr id="60" name="מלבן 59"/>
              <p:cNvSpPr/>
              <p:nvPr/>
            </p:nvSpPr>
            <p:spPr>
              <a:xfrm rot="5400000">
                <a:off x="7380312" y="1664044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</a:t>
                </a:r>
              </a:p>
            </p:txBody>
          </p:sp>
        </p:grpSp>
        <p:grpSp>
          <p:nvGrpSpPr>
            <p:cNvPr id="2" name="קבוצה 1"/>
            <p:cNvGrpSpPr/>
            <p:nvPr/>
          </p:nvGrpSpPr>
          <p:grpSpPr>
            <a:xfrm>
              <a:off x="40719" y="72033"/>
              <a:ext cx="9062561" cy="3456383"/>
              <a:chOff x="40719" y="72033"/>
              <a:chExt cx="9062561" cy="3456383"/>
            </a:xfrm>
            <a:scene3d>
              <a:camera prst="orthographicFront"/>
              <a:lightRig rig="flood" dir="t"/>
            </a:scene3d>
          </p:grpSpPr>
          <p:sp>
            <p:nvSpPr>
              <p:cNvPr id="46" name="מלבן 45"/>
              <p:cNvSpPr/>
              <p:nvPr/>
            </p:nvSpPr>
            <p:spPr>
              <a:xfrm>
                <a:off x="143000" y="72033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47" name="מלבן 46"/>
              <p:cNvSpPr/>
              <p:nvPr/>
            </p:nvSpPr>
            <p:spPr>
              <a:xfrm rot="10800000">
                <a:off x="143000" y="3245608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48" name="מלבן 47"/>
              <p:cNvSpPr/>
              <p:nvPr/>
            </p:nvSpPr>
            <p:spPr>
              <a:xfrm rot="16200000">
                <a:off x="-1399441" y="1656209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</a:t>
                </a:r>
              </a:p>
            </p:txBody>
          </p:sp>
          <p:sp>
            <p:nvSpPr>
              <p:cNvPr id="49" name="מלבן 48"/>
              <p:cNvSpPr/>
              <p:nvPr/>
            </p:nvSpPr>
            <p:spPr>
              <a:xfrm rot="5400000">
                <a:off x="7380312" y="1664044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</a:t>
                </a: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4554252" y="213437"/>
              <a:ext cx="4248472" cy="65736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r>
                <a:rPr lang="he-IL" sz="4000" b="1" dirty="0" smtClean="0">
                  <a:latin typeface="BA Tefilot Decor" panose="02020803050405020304" pitchFamily="18" charset="-79"/>
                  <a:cs typeface="BA Tefilot Decor" panose="02020803050405020304" pitchFamily="18" charset="-79"/>
                </a:rPr>
                <a:t>שם החתן</a:t>
              </a:r>
              <a:endParaRPr lang="he-IL" sz="4000" b="1" dirty="0">
                <a:latin typeface="BA Tefilot Decor" panose="02020803050405020304" pitchFamily="18" charset="-79"/>
                <a:cs typeface="BA Tefilot Decor" panose="02020803050405020304" pitchFamily="18" charset="-79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46957" y="216049"/>
              <a:ext cx="4225044" cy="65736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l"/>
              <a:r>
                <a:rPr lang="he-IL" sz="4000" b="1" dirty="0" smtClean="0">
                  <a:latin typeface="BA Tefilot Decor" panose="02020803050405020304" pitchFamily="18" charset="-79"/>
                  <a:cs typeface="BA Tefilot Decor" panose="02020803050405020304" pitchFamily="18" charset="-79"/>
                </a:rPr>
                <a:t>שם הכלה</a:t>
              </a:r>
              <a:endParaRPr lang="he-IL" sz="4000" b="1" dirty="0">
                <a:latin typeface="BA Tefilot Decor" panose="02020803050405020304" pitchFamily="18" charset="-79"/>
                <a:cs typeface="BA Tefilot Decor" panose="02020803050405020304" pitchFamily="18" charset="-79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615656" y="799798"/>
              <a:ext cx="4230724" cy="1593468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>
                <a:lnSpc>
                  <a:spcPts val="3000"/>
                </a:lnSpc>
              </a:pPr>
              <a:r>
                <a:rPr lang="he-IL" sz="2800" dirty="0">
                  <a:latin typeface="Narkisim" pitchFamily="34" charset="-79"/>
                  <a:cs typeface="Narkisim" pitchFamily="34" charset="-79"/>
                </a:rPr>
                <a:t>ישיבת </a:t>
              </a:r>
            </a:p>
            <a:p>
              <a:pPr>
                <a:lnSpc>
                  <a:spcPts val="3000"/>
                </a:lnSpc>
              </a:pPr>
              <a:r>
                <a:rPr lang="he-IL" sz="2800" dirty="0" smtClean="0">
                  <a:latin typeface="Narkisim" pitchFamily="34" charset="-79"/>
                  <a:cs typeface="Narkisim" pitchFamily="34" charset="-79"/>
                </a:rPr>
                <a:t>עיר</a:t>
              </a:r>
              <a:endParaRPr lang="he-IL" sz="2800" dirty="0">
                <a:latin typeface="Narkisim" pitchFamily="34" charset="-79"/>
                <a:cs typeface="Narkisim" pitchFamily="34" charset="-79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6957" y="792113"/>
              <a:ext cx="4230724" cy="1593468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l">
                <a:lnSpc>
                  <a:spcPts val="3000"/>
                </a:lnSpc>
              </a:pPr>
              <a:r>
                <a:rPr lang="he-IL" sz="2800" dirty="0" smtClean="0">
                  <a:latin typeface="Narkisim" pitchFamily="34" charset="-79"/>
                  <a:cs typeface="Narkisim" pitchFamily="34" charset="-79"/>
                </a:rPr>
                <a:t>סמינר</a:t>
              </a:r>
              <a:endParaRPr lang="he-IL" sz="2800" dirty="0">
                <a:latin typeface="Narkisim" pitchFamily="34" charset="-79"/>
                <a:cs typeface="Narkisim" pitchFamily="34" charset="-79"/>
              </a:endParaRPr>
            </a:p>
            <a:p>
              <a:pPr algn="l">
                <a:lnSpc>
                  <a:spcPts val="3000"/>
                </a:lnSpc>
              </a:pPr>
              <a:r>
                <a:rPr lang="he-IL" sz="2800" dirty="0" smtClean="0">
                  <a:latin typeface="Narkisim" pitchFamily="34" charset="-79"/>
                  <a:cs typeface="Narkisim" pitchFamily="34" charset="-79"/>
                </a:rPr>
                <a:t>עיר</a:t>
              </a:r>
              <a:endParaRPr lang="he-IL" sz="2800" dirty="0">
                <a:latin typeface="Narkisim" pitchFamily="34" charset="-79"/>
                <a:cs typeface="Narkisim" pitchFamily="34" charset="-79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743908" y="2058368"/>
              <a:ext cx="1872208" cy="807030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ctr"/>
              <a:r>
                <a:rPr lang="he-IL" sz="4800" b="1" dirty="0">
                  <a:cs typeface="+mj-cs"/>
                </a:rPr>
                <a:t> מאורסים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971599" y="2823279"/>
              <a:ext cx="7200802" cy="48911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ctr">
                <a:lnSpc>
                  <a:spcPts val="3000"/>
                </a:lnSpc>
              </a:pPr>
              <a:r>
                <a:rPr lang="he-IL" sz="2800" smtClean="0">
                  <a:latin typeface="Narkisim" pitchFamily="34" charset="-79"/>
                  <a:cs typeface="Narkisim" pitchFamily="34" charset="-79"/>
                </a:rPr>
                <a:t>תאריך</a:t>
              </a:r>
              <a:endParaRPr lang="he-IL" sz="2800" dirty="0">
                <a:latin typeface="Narkisim" pitchFamily="34" charset="-79"/>
                <a:cs typeface="Narkisim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5517336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מודעת אירוסין </Template>
  <TotalTime>450</TotalTime>
  <Words>19</Words>
  <Application>Microsoft Office PowerPoint</Application>
  <PresentationFormat>מותאם אישית</PresentationFormat>
  <Paragraphs>16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8" baseType="lpstr">
      <vt:lpstr>Arial</vt:lpstr>
      <vt:lpstr>BA Tefilot Decor</vt:lpstr>
      <vt:lpstr>Calibri</vt:lpstr>
      <vt:lpstr>Narkisim</vt:lpstr>
      <vt:lpstr>Times New Roman</vt:lpstr>
      <vt:lpstr>Wingdings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אוצר הספרים</dc:creator>
  <cp:lastModifiedBy>User</cp:lastModifiedBy>
  <cp:revision>31</cp:revision>
  <cp:lastPrinted>2020-12-14T19:13:39Z</cp:lastPrinted>
  <dcterms:created xsi:type="dcterms:W3CDTF">2017-01-29T13:26:13Z</dcterms:created>
  <dcterms:modified xsi:type="dcterms:W3CDTF">2024-04-14T19:25:47Z</dcterms:modified>
</cp:coreProperties>
</file>