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BAAD"/>
    <a:srgbClr val="AE90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9984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AC2CB941-FE9B-4980-803B-E3830015AF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>
            <a:extLst>
              <a:ext uri="{FF2B5EF4-FFF2-40B4-BE49-F238E27FC236}">
                <a16:creationId xmlns:a16="http://schemas.microsoft.com/office/drawing/2014/main" id="{45EB7447-38C9-46AD-90A2-3C03E45AD7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3439FF94-FA19-46BA-9E02-A092102C2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B481-A638-4B8B-A5A1-1C698D75D209}" type="datetimeFigureOut">
              <a:rPr lang="he-IL" smtClean="0"/>
              <a:t>ד'/אדר/תשפ"א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24C516B1-B123-4429-94D6-D2F269851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016F3FD5-0D1B-42C0-BCCE-52F26BF8D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D9D62-2BA6-41BE-B471-E5A23F95D7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34168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B209328-0B32-4793-945C-6FCFE0839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2FB3D9D3-0848-487D-B681-93C7189AEC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4BAC9E18-C1AF-4BD7-AD5A-1A3258B64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B481-A638-4B8B-A5A1-1C698D75D209}" type="datetimeFigureOut">
              <a:rPr lang="he-IL" smtClean="0"/>
              <a:t>ד'/אדר/תשפ"א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5F592BB0-EAAF-403E-B76F-2A3857B5C2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8DD1BE1C-D185-4560-8BB3-9B888EBEE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D9D62-2BA6-41BE-B471-E5A23F95D7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76556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FC81FB6B-8706-4499-BDEE-E050F6911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EAE91E41-305D-45A5-98D3-47BBDD8034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BC1B0059-57C9-4F14-BFF4-2FD035CC1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B481-A638-4B8B-A5A1-1C698D75D209}" type="datetimeFigureOut">
              <a:rPr lang="he-IL" smtClean="0"/>
              <a:t>ד'/אדר/תשפ"א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3BEE9644-5EF2-461A-867B-4C3A1B7E5F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A4E9DCCA-7201-4BB3-9C46-EA77D58DC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D9D62-2BA6-41BE-B471-E5A23F95D7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607867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40B4B32-E389-4A87-9327-054C6F346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4E0B160C-BF43-4312-85BE-5E31447CD3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008E0E07-BB07-474D-88DD-6803EDF58F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B524967D-0CBF-400E-A459-9C38F3CFB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B481-A638-4B8B-A5A1-1C698D75D209}" type="datetimeFigureOut">
              <a:rPr lang="he-IL" smtClean="0"/>
              <a:t>ד'/אדר/תשפ"א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ABAAA802-2643-4B08-9AC9-A59644C1DA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7D225AAF-2A5C-4AA0-97E1-E8276C0292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D9D62-2BA6-41BE-B471-E5A23F95D7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29847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63DFB96C-6995-4A81-A0D9-8DF9A7D87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EE37D3D7-21C8-415E-ACCD-E02A541864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מציין מיקום תוכן 3">
            <a:extLst>
              <a:ext uri="{FF2B5EF4-FFF2-40B4-BE49-F238E27FC236}">
                <a16:creationId xmlns:a16="http://schemas.microsoft.com/office/drawing/2014/main" id="{564B9408-3B06-4A2B-BF01-311FE07F29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>
            <a:extLst>
              <a:ext uri="{FF2B5EF4-FFF2-40B4-BE49-F238E27FC236}">
                <a16:creationId xmlns:a16="http://schemas.microsoft.com/office/drawing/2014/main" id="{BB4CAB19-9AEA-4663-83F3-2984762F72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מציין מיקום תוכן 5">
            <a:extLst>
              <a:ext uri="{FF2B5EF4-FFF2-40B4-BE49-F238E27FC236}">
                <a16:creationId xmlns:a16="http://schemas.microsoft.com/office/drawing/2014/main" id="{5194A99B-ECF5-4CAC-A43E-E96310AC07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>
            <a:extLst>
              <a:ext uri="{FF2B5EF4-FFF2-40B4-BE49-F238E27FC236}">
                <a16:creationId xmlns:a16="http://schemas.microsoft.com/office/drawing/2014/main" id="{86F22C69-1E1D-498D-9763-7BBCE4E515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B481-A638-4B8B-A5A1-1C698D75D209}" type="datetimeFigureOut">
              <a:rPr lang="he-IL" smtClean="0"/>
              <a:t>ד'/אדר/תשפ"א</a:t>
            </a:fld>
            <a:endParaRPr lang="he-IL"/>
          </a:p>
        </p:txBody>
      </p:sp>
      <p:sp>
        <p:nvSpPr>
          <p:cNvPr id="8" name="מציין מיקום של כותרת תחתונה 7">
            <a:extLst>
              <a:ext uri="{FF2B5EF4-FFF2-40B4-BE49-F238E27FC236}">
                <a16:creationId xmlns:a16="http://schemas.microsoft.com/office/drawing/2014/main" id="{15F8275A-BC49-4383-B7EC-FEC4EA3545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>
            <a:extLst>
              <a:ext uri="{FF2B5EF4-FFF2-40B4-BE49-F238E27FC236}">
                <a16:creationId xmlns:a16="http://schemas.microsoft.com/office/drawing/2014/main" id="{1E9AB7CD-F741-4CF2-A609-5ADF05218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D9D62-2BA6-41BE-B471-E5A23F95D7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25186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DBD9DFB7-5D46-4B9A-A096-4FE931C246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>
            <a:extLst>
              <a:ext uri="{FF2B5EF4-FFF2-40B4-BE49-F238E27FC236}">
                <a16:creationId xmlns:a16="http://schemas.microsoft.com/office/drawing/2014/main" id="{94123176-75AC-494A-8BD9-6937DC39D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B481-A638-4B8B-A5A1-1C698D75D209}" type="datetimeFigureOut">
              <a:rPr lang="he-IL" smtClean="0"/>
              <a:t>ד'/אדר/תשפ"א</a:t>
            </a:fld>
            <a:endParaRPr lang="he-IL"/>
          </a:p>
        </p:txBody>
      </p:sp>
      <p:sp>
        <p:nvSpPr>
          <p:cNvPr id="4" name="מציין מיקום של כותרת תחתונה 3">
            <a:extLst>
              <a:ext uri="{FF2B5EF4-FFF2-40B4-BE49-F238E27FC236}">
                <a16:creationId xmlns:a16="http://schemas.microsoft.com/office/drawing/2014/main" id="{D9BB5FE1-FFFE-4D26-BAB3-98AABBB749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>
            <a:extLst>
              <a:ext uri="{FF2B5EF4-FFF2-40B4-BE49-F238E27FC236}">
                <a16:creationId xmlns:a16="http://schemas.microsoft.com/office/drawing/2014/main" id="{33CF550E-5CAB-4846-BDD7-29E2706F1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D9D62-2BA6-41BE-B471-E5A23F95D7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87421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>
            <a:extLst>
              <a:ext uri="{FF2B5EF4-FFF2-40B4-BE49-F238E27FC236}">
                <a16:creationId xmlns:a16="http://schemas.microsoft.com/office/drawing/2014/main" id="{BC7B3D1D-DD0B-43D1-BE96-9364C29EC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B481-A638-4B8B-A5A1-1C698D75D209}" type="datetimeFigureOut">
              <a:rPr lang="he-IL" smtClean="0"/>
              <a:t>ד'/אדר/תשפ"א</a:t>
            </a:fld>
            <a:endParaRPr lang="he-IL"/>
          </a:p>
        </p:txBody>
      </p:sp>
      <p:sp>
        <p:nvSpPr>
          <p:cNvPr id="3" name="מציין מיקום של כותרת תחתונה 2">
            <a:extLst>
              <a:ext uri="{FF2B5EF4-FFF2-40B4-BE49-F238E27FC236}">
                <a16:creationId xmlns:a16="http://schemas.microsoft.com/office/drawing/2014/main" id="{303952E5-670A-4400-AD6C-D28346DD0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>
            <a:extLst>
              <a:ext uri="{FF2B5EF4-FFF2-40B4-BE49-F238E27FC236}">
                <a16:creationId xmlns:a16="http://schemas.microsoft.com/office/drawing/2014/main" id="{FF57B642-4C75-4520-B781-6E6CF165D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D9D62-2BA6-41BE-B471-E5A23F95D7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419280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C6881685-2F47-448E-A724-DA8AE459A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>
            <a:extLst>
              <a:ext uri="{FF2B5EF4-FFF2-40B4-BE49-F238E27FC236}">
                <a16:creationId xmlns:a16="http://schemas.microsoft.com/office/drawing/2014/main" id="{5D84C1AC-FBCA-4163-AD58-5BB5C4F4D8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9A6CC6A4-BE0B-4096-9ED9-44B942558A9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9BF4B190-BD6D-48BA-8E68-F692D4DD2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B481-A638-4B8B-A5A1-1C698D75D209}" type="datetimeFigureOut">
              <a:rPr lang="he-IL" smtClean="0"/>
              <a:t>ד'/אדר/תשפ"א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9B663C1D-254E-4562-8580-D08A29200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A4D0A3D0-1CF3-4B37-918F-C3B07A7D5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D9D62-2BA6-41BE-B471-E5A23F95D7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65752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398CA608-1107-4281-94D8-9B196693E7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>
            <a:extLst>
              <a:ext uri="{FF2B5EF4-FFF2-40B4-BE49-F238E27FC236}">
                <a16:creationId xmlns:a16="http://schemas.microsoft.com/office/drawing/2014/main" id="{184BB7AC-C144-488F-A946-AD3ED693BA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>
            <a:extLst>
              <a:ext uri="{FF2B5EF4-FFF2-40B4-BE49-F238E27FC236}">
                <a16:creationId xmlns:a16="http://schemas.microsoft.com/office/drawing/2014/main" id="{7C5C1EA6-DFD7-4C33-9A32-DF213FEC6C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מציין מיקום של תאריך 4">
            <a:extLst>
              <a:ext uri="{FF2B5EF4-FFF2-40B4-BE49-F238E27FC236}">
                <a16:creationId xmlns:a16="http://schemas.microsoft.com/office/drawing/2014/main" id="{A0D1855F-E0A8-41CE-833C-6339FC7C2C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B481-A638-4B8B-A5A1-1C698D75D209}" type="datetimeFigureOut">
              <a:rPr lang="he-IL" smtClean="0"/>
              <a:t>ד'/אדר/תשפ"א</a:t>
            </a:fld>
            <a:endParaRPr lang="he-IL"/>
          </a:p>
        </p:txBody>
      </p:sp>
      <p:sp>
        <p:nvSpPr>
          <p:cNvPr id="6" name="מציין מיקום של כותרת תחתונה 5">
            <a:extLst>
              <a:ext uri="{FF2B5EF4-FFF2-40B4-BE49-F238E27FC236}">
                <a16:creationId xmlns:a16="http://schemas.microsoft.com/office/drawing/2014/main" id="{1905B720-03AB-4668-8C19-828270F07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>
            <a:extLst>
              <a:ext uri="{FF2B5EF4-FFF2-40B4-BE49-F238E27FC236}">
                <a16:creationId xmlns:a16="http://schemas.microsoft.com/office/drawing/2014/main" id="{66C6AA7E-3952-4F70-A0C5-31F986E5B8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D9D62-2BA6-41BE-B471-E5A23F95D7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2217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>
            <a:extLst>
              <a:ext uri="{FF2B5EF4-FFF2-40B4-BE49-F238E27FC236}">
                <a16:creationId xmlns:a16="http://schemas.microsoft.com/office/drawing/2014/main" id="{11E840C8-FF92-4560-A8CA-56DE2D3376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5958C599-53BD-4E12-90D4-016E753251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F0B189BB-124F-451D-AF7B-BAE639F9A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B481-A638-4B8B-A5A1-1C698D75D209}" type="datetimeFigureOut">
              <a:rPr lang="he-IL" smtClean="0"/>
              <a:t>ד'/אדר/תשפ"א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D67831C3-08FE-4074-B5CB-532CE4B3E0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D53704F8-A7E5-4A65-A33A-DBB1FD6F8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D9D62-2BA6-41BE-B471-E5A23F95D7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585267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>
            <a:extLst>
              <a:ext uri="{FF2B5EF4-FFF2-40B4-BE49-F238E27FC236}">
                <a16:creationId xmlns:a16="http://schemas.microsoft.com/office/drawing/2014/main" id="{DA0493AF-2AA2-4F5A-8E29-FAB133EBA4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>
            <a:extLst>
              <a:ext uri="{FF2B5EF4-FFF2-40B4-BE49-F238E27FC236}">
                <a16:creationId xmlns:a16="http://schemas.microsoft.com/office/drawing/2014/main" id="{14BD7FBF-BBCE-4AF6-8956-B178B90252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588ADF74-111E-434E-BC50-D6F689ACB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44B481-A638-4B8B-A5A1-1C698D75D209}" type="datetimeFigureOut">
              <a:rPr lang="he-IL" smtClean="0"/>
              <a:t>ד'/אדר/תשפ"א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49F1DEA0-3F47-4697-9C94-8A944926B5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A5D53715-90E7-4958-8818-D1A880F29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D9D62-2BA6-41BE-B471-E5A23F95D7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89635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>
            <a:extLst>
              <a:ext uri="{FF2B5EF4-FFF2-40B4-BE49-F238E27FC236}">
                <a16:creationId xmlns:a16="http://schemas.microsoft.com/office/drawing/2014/main" id="{F3E351A0-8CEB-4BD6-B21E-7D198B3B5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>
            <a:extLst>
              <a:ext uri="{FF2B5EF4-FFF2-40B4-BE49-F238E27FC236}">
                <a16:creationId xmlns:a16="http://schemas.microsoft.com/office/drawing/2014/main" id="{F87FD6D1-89CD-4CE1-8A36-03D64C49C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>
            <a:extLst>
              <a:ext uri="{FF2B5EF4-FFF2-40B4-BE49-F238E27FC236}">
                <a16:creationId xmlns:a16="http://schemas.microsoft.com/office/drawing/2014/main" id="{13349E80-65E5-45BB-9CEF-B70BFC353F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4B481-A638-4B8B-A5A1-1C698D75D209}" type="datetimeFigureOut">
              <a:rPr lang="he-IL" smtClean="0"/>
              <a:t>ד'/אדר/תשפ"א</a:t>
            </a:fld>
            <a:endParaRPr lang="he-IL"/>
          </a:p>
        </p:txBody>
      </p:sp>
      <p:sp>
        <p:nvSpPr>
          <p:cNvPr id="5" name="מציין מיקום של כותרת תחתונה 4">
            <a:extLst>
              <a:ext uri="{FF2B5EF4-FFF2-40B4-BE49-F238E27FC236}">
                <a16:creationId xmlns:a16="http://schemas.microsoft.com/office/drawing/2014/main" id="{EAD0FA02-EF4B-4943-A17E-AD0E9420AE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>
            <a:extLst>
              <a:ext uri="{FF2B5EF4-FFF2-40B4-BE49-F238E27FC236}">
                <a16:creationId xmlns:a16="http://schemas.microsoft.com/office/drawing/2014/main" id="{C193B4A7-BA5B-4290-82C6-098A7317B3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D9D62-2BA6-41BE-B471-E5A23F95D774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76940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תמונה 8">
            <a:extLst>
              <a:ext uri="{FF2B5EF4-FFF2-40B4-BE49-F238E27FC236}">
                <a16:creationId xmlns:a16="http://schemas.microsoft.com/office/drawing/2014/main" id="{9C500CF6-14B5-4B30-A7CA-5D0FB3AAE2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823" y="109440"/>
            <a:ext cx="12022354" cy="6639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984747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מסך רחב</PresentationFormat>
  <Paragraphs>0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ערכת נושא Office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user1</dc:creator>
  <cp:lastModifiedBy>user1</cp:lastModifiedBy>
  <cp:revision>1</cp:revision>
  <dcterms:created xsi:type="dcterms:W3CDTF">2021-02-16T11:18:17Z</dcterms:created>
  <dcterms:modified xsi:type="dcterms:W3CDTF">2021-02-16T11:19:52Z</dcterms:modified>
</cp:coreProperties>
</file>