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9" r:id="rId1"/>
  </p:sldMasterIdLst>
  <p:sldIdLst>
    <p:sldId id="256" r:id="rId2"/>
    <p:sldId id="275" r:id="rId3"/>
    <p:sldId id="276" r:id="rId4"/>
    <p:sldId id="257" r:id="rId5"/>
    <p:sldId id="258" r:id="rId6"/>
    <p:sldId id="259" r:id="rId7"/>
    <p:sldId id="260" r:id="rId8"/>
    <p:sldId id="269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61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6" autoAdjust="0"/>
    <p:restoredTop sz="94660"/>
  </p:normalViewPr>
  <p:slideViewPr>
    <p:cSldViewPr snapToGrid="0">
      <p:cViewPr varScale="1">
        <p:scale>
          <a:sx n="87" d="100"/>
          <a:sy n="87" d="100"/>
        </p:scale>
        <p:origin x="6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238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693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79303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07025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65896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7220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2198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8845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44588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2552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5546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93015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310846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עמוד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11546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עמודת 3 תמונ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8510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16005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63869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E000B78-2104-459A-A541-590821429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68F4E7C2-C251-48E6-B544-3BDCFD1824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20D7526-8B23-4267-83F1-A57AF08D4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0495F878-9AF1-4B2E-B3F6-8AA2D2E06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A66872C-01B0-4F93-ABB8-277033E4A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0903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CAEAC08-393F-427A-9669-FC7798211FF7}" type="datetimeFigureOut">
              <a:rPr lang="he-IL" smtClean="0"/>
              <a:t>ב'/אדר א/תשע"ט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F08EF5-42D8-46E8-8EEF-71B4A8D16C7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9051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</p:sldLayoutIdLst>
  <p:txStyles>
    <p:titleStyle>
      <a:lvl1pPr algn="ctr" defTabSz="914400" rtl="1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F46085F8-A9B5-4759-A5D5-0DE438F987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3725" y="2236423"/>
            <a:ext cx="11490593" cy="3021377"/>
          </a:xfrm>
        </p:spPr>
        <p:txBody>
          <a:bodyPr/>
          <a:lstStyle/>
          <a:p>
            <a:r>
              <a:rPr lang="he-IL" sz="3200" dirty="0"/>
              <a:t>דבורה ברזל מאיירת ספרים לציבור החרדי במבחר סגנונות </a:t>
            </a:r>
          </a:p>
          <a:p>
            <a:r>
              <a:rPr lang="he-IL" sz="3600" dirty="0"/>
              <a:t>קריקטורות , ילדים , קומיקס ועוד...בהזמנה.</a:t>
            </a:r>
          </a:p>
          <a:p>
            <a:r>
              <a:rPr lang="en-US" sz="4800" dirty="0" err="1"/>
              <a:t>Dvorabarzel@gmail</a:t>
            </a:r>
            <a:r>
              <a:rPr lang="en-US" sz="4800" dirty="0"/>
              <a:t> .com</a:t>
            </a:r>
            <a:endParaRPr lang="he-IL" sz="4800" dirty="0"/>
          </a:p>
        </p:txBody>
      </p:sp>
    </p:spTree>
    <p:extLst>
      <p:ext uri="{BB962C8B-B14F-4D97-AF65-F5344CB8AC3E}">
        <p14:creationId xmlns:p14="http://schemas.microsoft.com/office/powerpoint/2010/main" val="33145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F93EA54-DEFF-4943-8944-2C3EF35B1C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FFC55B70-46EF-4CE1-B86D-7F879034BA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541BB53A-C15D-4297-9D47-49A7B6F9F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1418038"/>
            <a:ext cx="6857999" cy="9694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641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07FBB73-D989-42F9-8A79-F2D641E59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7" name="מציין מיקום תוכן 16">
            <a:extLst>
              <a:ext uri="{FF2B5EF4-FFF2-40B4-BE49-F238E27FC236}">
                <a16:creationId xmlns:a16="http://schemas.microsoft.com/office/drawing/2014/main" id="{675037D3-4AA2-42F5-8DB0-EF2648831F5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465" y="14066"/>
            <a:ext cx="4759287" cy="6843934"/>
          </a:xfrm>
        </p:spPr>
      </p:pic>
    </p:spTree>
    <p:extLst>
      <p:ext uri="{BB962C8B-B14F-4D97-AF65-F5344CB8AC3E}">
        <p14:creationId xmlns:p14="http://schemas.microsoft.com/office/powerpoint/2010/main" val="101011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A9C4985-4F37-4DE2-BC63-005DCFFBA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63A3404A-EEC1-4D43-9978-80D783E03C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45504" y="-1286884"/>
            <a:ext cx="6858002" cy="9431769"/>
          </a:xfrm>
        </p:spPr>
      </p:pic>
    </p:spTree>
    <p:extLst>
      <p:ext uri="{BB962C8B-B14F-4D97-AF65-F5344CB8AC3E}">
        <p14:creationId xmlns:p14="http://schemas.microsoft.com/office/powerpoint/2010/main" val="280605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5AB7C27-EF99-4D2A-86CD-21486680C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2A66B547-9687-4DDE-855B-39E71B8BF0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077" y="0"/>
            <a:ext cx="9691846" cy="6856422"/>
          </a:xfrm>
        </p:spPr>
      </p:pic>
    </p:spTree>
    <p:extLst>
      <p:ext uri="{BB962C8B-B14F-4D97-AF65-F5344CB8AC3E}">
        <p14:creationId xmlns:p14="http://schemas.microsoft.com/office/powerpoint/2010/main" val="413140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A898D88-9C27-4B03-9979-62B866E04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940B3B8C-6672-4129-9AA1-4F07ADB8F1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804" y="-10377"/>
            <a:ext cx="5001658" cy="6878753"/>
          </a:xfrm>
        </p:spPr>
      </p:pic>
    </p:spTree>
    <p:extLst>
      <p:ext uri="{BB962C8B-B14F-4D97-AF65-F5344CB8AC3E}">
        <p14:creationId xmlns:p14="http://schemas.microsoft.com/office/powerpoint/2010/main" val="181818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24EE8B1-EBF7-4FEC-8EDA-688AD94CE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42D15551-ED84-4AC2-88B0-941A6DDA42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243" y="16377"/>
            <a:ext cx="9647778" cy="6825246"/>
          </a:xfrm>
        </p:spPr>
      </p:pic>
    </p:spTree>
    <p:extLst>
      <p:ext uri="{BB962C8B-B14F-4D97-AF65-F5344CB8AC3E}">
        <p14:creationId xmlns:p14="http://schemas.microsoft.com/office/powerpoint/2010/main" val="15210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79592A7-6FD7-4851-A31B-F9F51422B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084E59C0-5B0B-4B70-950F-FF0E96D05F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258" y="-2159306"/>
            <a:ext cx="6878519" cy="9459989"/>
          </a:xfrm>
        </p:spPr>
      </p:pic>
    </p:spTree>
    <p:extLst>
      <p:ext uri="{BB962C8B-B14F-4D97-AF65-F5344CB8AC3E}">
        <p14:creationId xmlns:p14="http://schemas.microsoft.com/office/powerpoint/2010/main" val="293226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C92BFA6-7772-45BB-A47F-0D109ADF7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E9463FE7-5729-4F04-9812-16A1D446E1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86" y="-486377"/>
            <a:ext cx="10746087" cy="7587753"/>
          </a:xfrm>
        </p:spPr>
      </p:pic>
    </p:spTree>
    <p:extLst>
      <p:ext uri="{BB962C8B-B14F-4D97-AF65-F5344CB8AC3E}">
        <p14:creationId xmlns:p14="http://schemas.microsoft.com/office/powerpoint/2010/main" val="157736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5EC4047-327B-4346-AD2F-ED195D058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06B967A9-DBA6-40FB-8DA2-49C44AF5FF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735" y="-35952"/>
            <a:ext cx="4902506" cy="6929903"/>
          </a:xfrm>
        </p:spPr>
      </p:pic>
    </p:spTree>
    <p:extLst>
      <p:ext uri="{BB962C8B-B14F-4D97-AF65-F5344CB8AC3E}">
        <p14:creationId xmlns:p14="http://schemas.microsoft.com/office/powerpoint/2010/main" val="409874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56AC4EE-836B-4016-A022-AD6B21AE2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E6EA0F4B-C2AF-44ED-BD1E-613B2DA6AB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516" y="0"/>
            <a:ext cx="9685306" cy="6858000"/>
          </a:xfrm>
        </p:spPr>
      </p:pic>
    </p:spTree>
    <p:extLst>
      <p:ext uri="{BB962C8B-B14F-4D97-AF65-F5344CB8AC3E}">
        <p14:creationId xmlns:p14="http://schemas.microsoft.com/office/powerpoint/2010/main" val="420936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9734A5C-A789-4879-AA32-02C54F0A2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1E41A03A-6EFB-4F7F-9947-C76DF3192C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634" y="0"/>
            <a:ext cx="9691327" cy="6858000"/>
          </a:xfrm>
        </p:spPr>
      </p:pic>
    </p:spTree>
    <p:extLst>
      <p:ext uri="{BB962C8B-B14F-4D97-AF65-F5344CB8AC3E}">
        <p14:creationId xmlns:p14="http://schemas.microsoft.com/office/powerpoint/2010/main" val="420024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55508B8-3A7E-4614-9047-1489B9681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23F4D734-BC77-4457-AF65-028D695755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961" y="0"/>
            <a:ext cx="9694077" cy="6858000"/>
          </a:xfrm>
        </p:spPr>
      </p:pic>
    </p:spTree>
    <p:extLst>
      <p:ext uri="{BB962C8B-B14F-4D97-AF65-F5344CB8AC3E}">
        <p14:creationId xmlns:p14="http://schemas.microsoft.com/office/powerpoint/2010/main" val="116901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7782AD1-1827-4AFA-8250-D13CBB6BD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EFADA547-9BC5-4907-856F-93A63F9058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227" y="0"/>
            <a:ext cx="9694077" cy="6858000"/>
          </a:xfrm>
        </p:spPr>
      </p:pic>
    </p:spTree>
    <p:extLst>
      <p:ext uri="{BB962C8B-B14F-4D97-AF65-F5344CB8AC3E}">
        <p14:creationId xmlns:p14="http://schemas.microsoft.com/office/powerpoint/2010/main" val="110124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F89C8C5-3DD2-4CA0-8275-B82EA3547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75883A20-0E82-4627-AB50-7F1F977D16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022" y="-44686"/>
            <a:ext cx="5288096" cy="7474951"/>
          </a:xfrm>
        </p:spPr>
      </p:pic>
    </p:spTree>
    <p:extLst>
      <p:ext uri="{BB962C8B-B14F-4D97-AF65-F5344CB8AC3E}">
        <p14:creationId xmlns:p14="http://schemas.microsoft.com/office/powerpoint/2010/main" val="158957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29DBE27-F850-43AE-A3A8-14E32F520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32FB821B-945C-4142-8988-D6C1CB9B6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533" y="0"/>
            <a:ext cx="9704933" cy="6858000"/>
          </a:xfrm>
        </p:spPr>
      </p:pic>
    </p:spTree>
    <p:extLst>
      <p:ext uri="{BB962C8B-B14F-4D97-AF65-F5344CB8AC3E}">
        <p14:creationId xmlns:p14="http://schemas.microsoft.com/office/powerpoint/2010/main" val="340836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D7DD879-18A0-4A82-839A-C37E8F777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AC6F2E22-29C5-40ED-AE59-B782CF8A2C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904" y="-400132"/>
            <a:ext cx="5335046" cy="7337259"/>
          </a:xfrm>
        </p:spPr>
      </p:pic>
    </p:spTree>
    <p:extLst>
      <p:ext uri="{BB962C8B-B14F-4D97-AF65-F5344CB8AC3E}">
        <p14:creationId xmlns:p14="http://schemas.microsoft.com/office/powerpoint/2010/main" val="25565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32ABD29-98E7-4C92-817E-07100AB0F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מציין מיקום תוכן 4">
            <a:extLst>
              <a:ext uri="{FF2B5EF4-FFF2-40B4-BE49-F238E27FC236}">
                <a16:creationId xmlns:a16="http://schemas.microsoft.com/office/drawing/2014/main" id="{F9580002-FA59-4CC4-8EA8-6B1CE4320F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2541"/>
            <a:ext cx="6224529" cy="8817354"/>
          </a:xfrm>
        </p:spPr>
      </p:pic>
      <p:pic>
        <p:nvPicPr>
          <p:cNvPr id="4" name="מציין מיקום תוכן 4">
            <a:extLst>
              <a:ext uri="{FF2B5EF4-FFF2-40B4-BE49-F238E27FC236}">
                <a16:creationId xmlns:a16="http://schemas.microsoft.com/office/drawing/2014/main" id="{6B5B9BAD-7C87-4347-9DA8-21DD236B28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272" y="-37257"/>
            <a:ext cx="5064086" cy="715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82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F46085F8-A9B5-4759-A5D5-0DE438F987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0839" y="2313543"/>
            <a:ext cx="9467161" cy="2944258"/>
          </a:xfrm>
        </p:spPr>
        <p:txBody>
          <a:bodyPr/>
          <a:lstStyle/>
          <a:p>
            <a:r>
              <a:rPr lang="he-IL" sz="3200" dirty="0"/>
              <a:t>דבורה ברזל מאיירת ספרים לציבור החרדי במבחר סגנונות </a:t>
            </a:r>
          </a:p>
          <a:p>
            <a:r>
              <a:rPr lang="he-IL" sz="3600" dirty="0"/>
              <a:t>קריקטורות , ילדים , קומיקס ועוד...בהזמנה.</a:t>
            </a:r>
          </a:p>
          <a:p>
            <a:r>
              <a:rPr lang="en-US" sz="4800" dirty="0" err="1"/>
              <a:t>Dvorabarzel@gmail</a:t>
            </a:r>
            <a:r>
              <a:rPr lang="en-US" sz="4800" dirty="0"/>
              <a:t> .com</a:t>
            </a:r>
            <a:endParaRPr lang="he-IL" sz="4800" dirty="0"/>
          </a:p>
        </p:txBody>
      </p:sp>
    </p:spTree>
    <p:extLst>
      <p:ext uri="{BB962C8B-B14F-4D97-AF65-F5344CB8AC3E}">
        <p14:creationId xmlns:p14="http://schemas.microsoft.com/office/powerpoint/2010/main" val="147591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theme/theme1.xml><?xml version="1.0" encoding="utf-8"?>
<a:theme xmlns:a="http://schemas.openxmlformats.org/drawingml/2006/main" name="טיפה">
  <a:themeElements>
    <a:clrScheme name="טיפה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טיפה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טיפה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טיפה</Template>
  <TotalTime>67</TotalTime>
  <Words>44</Words>
  <Application>Microsoft Office PowerPoint</Application>
  <PresentationFormat>מסך רחב</PresentationFormat>
  <Paragraphs>6</Paragraphs>
  <Slides>19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19</vt:i4>
      </vt:variant>
    </vt:vector>
  </HeadingPairs>
  <TitlesOfParts>
    <vt:vector size="23" baseType="lpstr">
      <vt:lpstr>Arial</vt:lpstr>
      <vt:lpstr>Times New Roman</vt:lpstr>
      <vt:lpstr>Tw Cen MT</vt:lpstr>
      <vt:lpstr>טיפה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איורים  ד ברזל</dc:title>
  <dc:creator>USER</dc:creator>
  <cp:lastModifiedBy>USER</cp:lastModifiedBy>
  <cp:revision>6</cp:revision>
  <dcterms:created xsi:type="dcterms:W3CDTF">2019-01-11T08:37:19Z</dcterms:created>
  <dcterms:modified xsi:type="dcterms:W3CDTF">2019-02-07T12:00:36Z</dcterms:modified>
</cp:coreProperties>
</file>