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D94B923-BB08-2B1D-266E-4665A9BA7F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92304B80-2933-830F-848B-0838089BB6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1BBA6598-68E4-A1A0-5059-AD70ACBE9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DD5F-0ABF-4BE2-965D-78C2122B5A99}" type="datetimeFigureOut">
              <a:rPr lang="he-IL" smtClean="0"/>
              <a:t>י"ד/אב/תשפ"ג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89E0AB4-FF14-D1BE-8D23-60AAFFA7E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E434EC8-600B-36A2-A630-6889A2977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424CE-BF40-4FAD-B07F-4EDAB2D0BBF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1896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060708C-9534-7B6B-166D-9787CD165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277E86E8-22F6-9E29-3548-5FBFA34146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B8ECFB35-94B0-7801-D1FF-DC365B2BD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DD5F-0ABF-4BE2-965D-78C2122B5A99}" type="datetimeFigureOut">
              <a:rPr lang="he-IL" smtClean="0"/>
              <a:t>י"ד/אב/תשפ"ג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7CC8583F-9271-57D7-EC7D-AAB5EBCB0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DEA3D997-7AAE-AD0A-0110-A2E37C013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424CE-BF40-4FAD-B07F-4EDAB2D0BBF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4001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C4201FF-6570-6737-2418-9B9027B0F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2AB4A956-8FA4-2D3F-D704-D805C9E27D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040EE601-E33F-54B9-5F38-3924DA96E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DD5F-0ABF-4BE2-965D-78C2122B5A99}" type="datetimeFigureOut">
              <a:rPr lang="he-IL" smtClean="0"/>
              <a:t>י"ד/אב/תשפ"ג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F926953-F7AC-FEEE-5111-77950A282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94A04C26-E905-4C99-7360-8FD8E6477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424CE-BF40-4FAD-B07F-4EDAB2D0BBF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09034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3F48FAB-1383-351B-324A-63F8BB6EF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18DEA598-16B9-FE76-DF12-E515EA8459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77222416-DF1F-91A7-0181-B5BEF7D0FF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17F1705F-50ED-399F-D79E-FC111B99C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DD5F-0ABF-4BE2-965D-78C2122B5A99}" type="datetimeFigureOut">
              <a:rPr lang="he-IL" smtClean="0"/>
              <a:t>י"ד/אב/תשפ"ג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C1686D88-0AE0-C56D-08C4-288F438AE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A655FA6C-3510-3AB1-B81E-B85D459C5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424CE-BF40-4FAD-B07F-4EDAB2D0BBF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3339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C4AF8A5-11BE-0CE5-6764-CCC8739F3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993F9022-4534-65AF-BD77-9C0C21D773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569FE97A-32B7-6963-6769-A2ABC34BAD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9186779C-D274-B532-0479-7B6EA92D7C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C04379AB-0D41-7D0B-9838-7A9C281935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7E95C59D-B980-91BA-EC0D-7279F5293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DD5F-0ABF-4BE2-965D-78C2122B5A99}" type="datetimeFigureOut">
              <a:rPr lang="he-IL" smtClean="0"/>
              <a:t>י"ד/אב/תשפ"ג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2A4B93A5-8173-464A-9A41-86185A85D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5420B615-1A2A-A722-42E0-746AAD067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424CE-BF40-4FAD-B07F-4EDAB2D0BBF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17368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C02200F-B1A2-A1E4-754B-50141A729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598CF578-826D-6057-19BD-12C1A0AA5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DD5F-0ABF-4BE2-965D-78C2122B5A99}" type="datetimeFigureOut">
              <a:rPr lang="he-IL" smtClean="0"/>
              <a:t>י"ד/אב/תשפ"ג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8DE653CD-52FD-7D34-F40F-19AAE39DB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F7A44FAF-1822-04B5-F61D-7BE5A5591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424CE-BF40-4FAD-B07F-4EDAB2D0BBF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33292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2CFD0134-8318-68F0-DDA1-44589668C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DD5F-0ABF-4BE2-965D-78C2122B5A99}" type="datetimeFigureOut">
              <a:rPr lang="he-IL" smtClean="0"/>
              <a:t>י"ד/אב/תשפ"ג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6DC45317-BDF4-C8A2-1405-24A51AA96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FDD0F975-9DF2-66ED-3EFC-2B9D64CA8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424CE-BF40-4FAD-B07F-4EDAB2D0BBF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17068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638FD00-55B1-133E-ADD3-EED1CEBB2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637CDCC1-0C79-F34A-7C73-FACE9DE62C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C4160E41-E6DE-6E3B-B8CD-3957542D61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16541B62-522D-62E8-4554-91F910B6B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DD5F-0ABF-4BE2-965D-78C2122B5A99}" type="datetimeFigureOut">
              <a:rPr lang="he-IL" smtClean="0"/>
              <a:t>י"ד/אב/תשפ"ג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1E676277-BF16-28E8-962C-E78106B0F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1981AC00-D0D4-D12B-F6A3-2568FA2F3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424CE-BF40-4FAD-B07F-4EDAB2D0BBF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43455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7A441E4-482C-9C23-B326-1FA9D406B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937F33FE-3A54-C97F-DBE3-BDDED585A1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D38E248B-780B-8913-ADB1-AE3846AF6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931DC982-48DE-A735-C86D-24F15BF28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DD5F-0ABF-4BE2-965D-78C2122B5A99}" type="datetimeFigureOut">
              <a:rPr lang="he-IL" smtClean="0"/>
              <a:t>י"ד/אב/תשפ"ג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36411679-C46A-398C-D070-BCED7A733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69F0B251-B4FE-BC7A-6C94-D9B2FF79B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424CE-BF40-4FAD-B07F-4EDAB2D0BBF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03052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A4BAC3A-DA13-BD77-210B-C1E02C4AD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6E537497-D8EB-5F59-DF94-3109AC5DC6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639D38A-71BB-FB12-A3E8-2081BA8BE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DD5F-0ABF-4BE2-965D-78C2122B5A99}" type="datetimeFigureOut">
              <a:rPr lang="he-IL" smtClean="0"/>
              <a:t>י"ד/אב/תשפ"ג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C800F2C-56BE-70FA-718D-9DCCAC40F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AB042112-E54B-3913-5B2D-1199D16F1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424CE-BF40-4FAD-B07F-4EDAB2D0BBF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6423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E9EE7448-8008-3147-5602-9EB68F8D91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629FDBD2-2959-0280-18BC-655E14E44C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C9E7CD32-CD10-4BB1-786B-0E50D8B45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DD5F-0ABF-4BE2-965D-78C2122B5A99}" type="datetimeFigureOut">
              <a:rPr lang="he-IL" smtClean="0"/>
              <a:t>י"ד/אב/תשפ"ג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8A691495-158F-EBBF-2ED5-395570593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7CE7BFC-B301-94BB-5F0B-92AB0CFC7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424CE-BF40-4FAD-B07F-4EDAB2D0BBF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41726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7154FC6F-C837-BE7A-E81C-8BE8D909D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36757F77-2141-F50E-F32A-A510E0DABE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D7A93850-6C42-1D32-3347-E371E38216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4DD5F-0ABF-4BE2-965D-78C2122B5A99}" type="datetimeFigureOut">
              <a:rPr lang="he-IL" smtClean="0"/>
              <a:t>י"ד/אב/תשפ"ג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92E6640A-0AAD-9CDD-852D-D1D5F32A0C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831978C-E5CA-536B-060F-8B865201C5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424CE-BF40-4FAD-B07F-4EDAB2D0BBF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2131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C976930-8618-6483-DFC3-2C225879675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4D253445-B53D-9FDE-E95E-2D5E0AB338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EA56679C-6793-FFA8-FA60-CB1206F62A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449" y="327391"/>
            <a:ext cx="9701101" cy="620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966410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מסך רחב</PresentationFormat>
  <Paragraphs>0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אריה אנסבכר</dc:creator>
  <cp:lastModifiedBy>אריה אנסבכר</cp:lastModifiedBy>
  <cp:revision>1</cp:revision>
  <dcterms:created xsi:type="dcterms:W3CDTF">2023-08-01T14:57:56Z</dcterms:created>
  <dcterms:modified xsi:type="dcterms:W3CDTF">2023-08-01T14:57:56Z</dcterms:modified>
</cp:coreProperties>
</file>