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752"/>
    <a:srgbClr val="00AEEF"/>
    <a:srgbClr val="ABE0DF"/>
    <a:srgbClr val="8D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97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0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6DF45CF-82D9-BC12-92AC-A8D0832522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2DE8E065-139D-C92E-859B-0C1B304BF2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7187D51-54D5-A5C3-1002-D6981632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23B9AE3-70EE-4F58-2BD2-FF4D191F6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9FAA03F-1B99-3AD4-666A-5B18DF57C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792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13E45C0-AC6A-5629-B63C-118F69BEC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0B3C385-09EC-92E3-8B03-79EBE00D5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D7819E5-E72A-171A-D4D7-9274C5DF5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97289C8-A631-F835-991B-55891CB16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2A9B080-911B-2A23-2849-ED25C3202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0769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9497F41-D9E6-5D1C-6045-0D98A1C16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2526196-46DD-9E87-B6A5-A56B2D7F8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3BE33F0-DA62-3BFB-9EFD-4B41686DA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F065D66-FDEB-EB71-3DE5-EF886B3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BC0969C-D24E-C71B-C055-AB5250F09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599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B858F32-363D-6250-DD3D-C648D32A6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BEDD98E3-1865-DD47-7799-2F5B873BA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11C610D-1987-167B-E705-156DC219B2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7D8054B6-97DD-2602-E58A-3EA8B77F7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2A69046E-6C9C-0010-BE32-786D0B5FD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D038F08A-1C3B-7AB7-8DD5-71638C1FB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4432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99BECEC-16AE-9FB0-2DFA-B61754695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6E38EEEE-8866-1063-A178-ADC8F7161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64C489EA-5E2F-9B6C-261E-D577B5314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CC03FE05-A908-FBBF-6C10-59EB501F4B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9072E11-770C-E365-6BE7-07AD6F3F7B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8727CC15-E93A-2154-0272-09034EEAB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06761EAD-A0B1-A5B2-C2AE-DD1ED1489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AE4FEC5E-62DA-22A3-9B95-BDFBE77CB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681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C22BF5B-5DD2-2EDA-AF04-549758895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EC38D077-5BBC-6C75-D5B2-507DBD7B7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2F216153-765E-57EF-02F9-0F486C1B0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52E94336-73A2-39BA-A172-ECC636A13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3534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C1741A2C-5F2C-CC48-95A6-CEEE50C1D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F630AB9F-0C92-7F54-BB7F-FE8565940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230566D8-3BD3-8B58-0036-0EBF74C7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5240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45BDD50-E224-F2A9-DD40-DAE1A78CD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7A3A4AF-48A8-A89B-4A1D-A1C5E8C3D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45839DDE-6D43-C36B-2B6F-C7B061F8A4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6D57EE7-1C04-98D9-97E0-C5A25BB4E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CD8B1C6-16CB-BEC7-9455-4E813E112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B017501-1245-B350-1294-1832C4A3D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218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8AF7C00-7438-0610-DE07-30CEEC34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5CAAD164-74AB-216E-C2DC-F4BAA7DBCA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A4190494-ECE7-9694-AEBA-042DC187A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73DDD55F-A59B-3F7A-4765-FF12B179F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3BF6ACF-3A1C-110C-37F8-73417FCBF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049ACA80-A642-5B0B-156D-F4D259E6C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807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CF8BF6F-84F2-9F69-199F-D3F6B95D4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7B7FF5D-A8C1-70FD-FC26-3C7F36EAF3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D712F69-0DB9-EA56-1179-D410405C5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F6A7F90-CCBE-4CE1-C11E-DBEC89992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5AF6497-122B-E0C9-D254-E9E60D922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9182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F9860E6C-FEF7-0C06-61B2-B5546630F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92B9D11D-4E67-F3A0-E4D9-DBB2043055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C31F2A0-5F8C-6BA5-9038-DDC0FDA19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C91E196-5716-3E77-BC63-207627789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5ABCA43-55D4-3B32-9E09-9C54C79C6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0933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47781196-C58C-18EC-88FA-EA99B8B8E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A06F6CB-569A-5963-8DC2-8140DC3EF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8463B89-1D0C-183F-3243-8FDEF5B7E8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AC464-4A62-47B3-A852-0E45EC98F3F4}" type="datetimeFigureOut">
              <a:rPr lang="he-IL" smtClean="0"/>
              <a:t>כ"ח/שבט/תשפ"ד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0A3416A-1F4C-AB2B-678C-7CEF0F2149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ABB53DC-3A63-D2F5-EC6C-C06BE3CDD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0BAA8-D5A3-420D-B227-1E887821B32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592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4C30E7B4-5D46-D8D8-6071-80CF42E68557}"/>
              </a:ext>
            </a:extLst>
          </p:cNvPr>
          <p:cNvSpPr/>
          <p:nvPr/>
        </p:nvSpPr>
        <p:spPr>
          <a:xfrm>
            <a:off x="4275886" y="402290"/>
            <a:ext cx="3829427" cy="1438183"/>
          </a:xfrm>
          <a:prstGeom prst="rect">
            <a:avLst/>
          </a:prstGeom>
          <a:gradFill flip="none" rotWithShape="1">
            <a:gsLst>
              <a:gs pos="0">
                <a:srgbClr val="8DD3D3"/>
              </a:gs>
              <a:gs pos="50000">
                <a:srgbClr val="ABE0DF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1026" name="Picture 2" descr="קליפס ציוד משרדי תעודת זהות עבודה סליל תג נשלף אחות רופא מחזיק כרטיס בסגנון  אופקי – המוצרים הטובים ביותר בחנות המקוונת Joom Geek">
            <a:extLst>
              <a:ext uri="{FF2B5EF4-FFF2-40B4-BE49-F238E27FC236}">
                <a16:creationId xmlns:a16="http://schemas.microsoft.com/office/drawing/2014/main" id="{691BACDF-B8B9-55B6-A1BA-9675B33EEE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6" t="67527" r="56595" b="16846"/>
          <a:stretch/>
        </p:blipFill>
        <p:spPr bwMode="auto">
          <a:xfrm>
            <a:off x="4531473" y="589622"/>
            <a:ext cx="849376" cy="115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תיבת טקסט 8">
            <a:extLst>
              <a:ext uri="{FF2B5EF4-FFF2-40B4-BE49-F238E27FC236}">
                <a16:creationId xmlns:a16="http://schemas.microsoft.com/office/drawing/2014/main" id="{FFB65771-94A1-9F0F-FE58-AC90E28C1C94}"/>
              </a:ext>
            </a:extLst>
          </p:cNvPr>
          <p:cNvSpPr txBox="1"/>
          <p:nvPr/>
        </p:nvSpPr>
        <p:spPr>
          <a:xfrm>
            <a:off x="5583484" y="1431798"/>
            <a:ext cx="2396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e-IL" dirty="0">
                <a:solidFill>
                  <a:srgbClr val="00AEEF"/>
                </a:solidFill>
              </a:rPr>
              <a:t>כי   </a:t>
            </a:r>
            <a:r>
              <a:rPr lang="he-IL" dirty="0">
                <a:solidFill>
                  <a:srgbClr val="00A752"/>
                </a:solidFill>
              </a:rPr>
              <a:t>כולם  </a:t>
            </a:r>
            <a:r>
              <a:rPr lang="he-IL" dirty="0">
                <a:solidFill>
                  <a:srgbClr val="00AEEF"/>
                </a:solidFill>
              </a:rPr>
              <a:t> חולים   </a:t>
            </a:r>
            <a:r>
              <a:rPr lang="he-IL" dirty="0">
                <a:solidFill>
                  <a:srgbClr val="00A752"/>
                </a:solidFill>
              </a:rPr>
              <a:t>עלי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225FD0E9-1548-4D09-CCF8-1883A88A05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53182" y="562109"/>
            <a:ext cx="2080334" cy="1049861"/>
          </a:xfrm>
        </p:spPr>
        <p:txBody>
          <a:bodyPr/>
          <a:lstStyle/>
          <a:p>
            <a:r>
              <a:rPr lang="he-IL" dirty="0">
                <a:solidFill>
                  <a:srgbClr val="002060"/>
                </a:solidFill>
              </a:rPr>
              <a:t>_________</a:t>
            </a:r>
          </a:p>
          <a:p>
            <a:r>
              <a:rPr lang="he-IL" dirty="0">
                <a:solidFill>
                  <a:srgbClr val="002060"/>
                </a:solidFill>
              </a:rPr>
              <a:t>רופא מומחה</a:t>
            </a:r>
          </a:p>
        </p:txBody>
      </p:sp>
      <p:pic>
        <p:nvPicPr>
          <p:cNvPr id="21" name="תמונה 20" descr="תמונה שמכילה גרפיקה, גופן, עיצוב&#10;&#10;התיאור נוצר באופן אוטומטי">
            <a:extLst>
              <a:ext uri="{FF2B5EF4-FFF2-40B4-BE49-F238E27FC236}">
                <a16:creationId xmlns:a16="http://schemas.microsoft.com/office/drawing/2014/main" id="{F705C560-9B47-E4B9-9B66-A6D35C2E2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64370" y="-397776"/>
            <a:ext cx="2006691" cy="2081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13787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</Words>
  <Application>Microsoft Office PowerPoint</Application>
  <PresentationFormat>מסך רחב</PresentationFormat>
  <Paragraphs>3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______  רופא מומחה</dc:title>
  <dc:creator>Riki Trebnik</dc:creator>
  <cp:lastModifiedBy>Riki Trebnik</cp:lastModifiedBy>
  <cp:revision>2</cp:revision>
  <dcterms:created xsi:type="dcterms:W3CDTF">2024-02-06T22:12:59Z</dcterms:created>
  <dcterms:modified xsi:type="dcterms:W3CDTF">2024-02-06T22:28:00Z</dcterms:modified>
</cp:coreProperties>
</file>