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</p:sldIdLst>
  <p:sldSz cx="5400675" cy="5400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4660"/>
  </p:normalViewPr>
  <p:slideViewPr>
    <p:cSldViewPr snapToGrid="0">
      <p:cViewPr varScale="1">
        <p:scale>
          <a:sx n="144" d="100"/>
          <a:sy n="144" d="100"/>
        </p:scale>
        <p:origin x="161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5051" y="883861"/>
            <a:ext cx="4590574" cy="1880235"/>
          </a:xfrm>
        </p:spPr>
        <p:txBody>
          <a:bodyPr anchor="b"/>
          <a:lstStyle>
            <a:lvl1pPr algn="ctr">
              <a:defRPr sz="3544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5085" y="2836605"/>
            <a:ext cx="4050506" cy="1303913"/>
          </a:xfrm>
        </p:spPr>
        <p:txBody>
          <a:bodyPr/>
          <a:lstStyle>
            <a:lvl1pPr marL="0" indent="0" algn="ctr">
              <a:buNone/>
              <a:defRPr sz="1417"/>
            </a:lvl1pPr>
            <a:lvl2pPr marL="270022" indent="0" algn="ctr">
              <a:buNone/>
              <a:defRPr sz="1181"/>
            </a:lvl2pPr>
            <a:lvl3pPr marL="540045" indent="0" algn="ctr">
              <a:buNone/>
              <a:defRPr sz="1063"/>
            </a:lvl3pPr>
            <a:lvl4pPr marL="810067" indent="0" algn="ctr">
              <a:buNone/>
              <a:defRPr sz="945"/>
            </a:lvl4pPr>
            <a:lvl5pPr marL="1080089" indent="0" algn="ctr">
              <a:buNone/>
              <a:defRPr sz="945"/>
            </a:lvl5pPr>
            <a:lvl6pPr marL="1350112" indent="0" algn="ctr">
              <a:buNone/>
              <a:defRPr sz="945"/>
            </a:lvl6pPr>
            <a:lvl7pPr marL="1620134" indent="0" algn="ctr">
              <a:buNone/>
              <a:defRPr sz="945"/>
            </a:lvl7pPr>
            <a:lvl8pPr marL="1890156" indent="0" algn="ctr">
              <a:buNone/>
              <a:defRPr sz="945"/>
            </a:lvl8pPr>
            <a:lvl9pPr marL="2160179" indent="0" algn="ctr">
              <a:buNone/>
              <a:defRPr sz="945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ED80E-9043-400B-98D8-6F188DC06FB0}" type="datetimeFigureOut">
              <a:rPr lang="he-IL" smtClean="0"/>
              <a:t>כ"ב/שבט/תשפ"ה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F55B-5916-4E4E-9271-F2917522761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17899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ED80E-9043-400B-98D8-6F188DC06FB0}" type="datetimeFigureOut">
              <a:rPr lang="he-IL" smtClean="0"/>
              <a:t>כ"ב/שבט/תשפ"ה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F55B-5916-4E4E-9271-F2917522761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00699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484" y="1346420"/>
            <a:ext cx="4658082" cy="2246530"/>
          </a:xfrm>
        </p:spPr>
        <p:txBody>
          <a:bodyPr anchor="b"/>
          <a:lstStyle>
            <a:lvl1pPr>
              <a:defRPr sz="3544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484" y="3614203"/>
            <a:ext cx="4658082" cy="1181397"/>
          </a:xfrm>
        </p:spPr>
        <p:txBody>
          <a:bodyPr/>
          <a:lstStyle>
            <a:lvl1pPr marL="0" indent="0">
              <a:buNone/>
              <a:defRPr sz="1417">
                <a:solidFill>
                  <a:schemeClr val="tx1"/>
                </a:solidFill>
              </a:defRPr>
            </a:lvl1pPr>
            <a:lvl2pPr marL="270022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2pPr>
            <a:lvl3pPr marL="540045" indent="0">
              <a:buNone/>
              <a:defRPr sz="1063">
                <a:solidFill>
                  <a:schemeClr val="tx1">
                    <a:tint val="75000"/>
                  </a:schemeClr>
                </a:solidFill>
              </a:defRPr>
            </a:lvl3pPr>
            <a:lvl4pPr marL="810067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4pPr>
            <a:lvl5pPr marL="1080089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5pPr>
            <a:lvl6pPr marL="1350112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6pPr>
            <a:lvl7pPr marL="1620134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7pPr>
            <a:lvl8pPr marL="1890156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8pPr>
            <a:lvl9pPr marL="2160179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ED80E-9043-400B-98D8-6F188DC06FB0}" type="datetimeFigureOut">
              <a:rPr lang="he-IL" smtClean="0"/>
              <a:t>כ"ב/שבט/תשפ"ה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F55B-5916-4E4E-9271-F2917522761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03055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296" y="1437680"/>
            <a:ext cx="2295287" cy="3426679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34092" y="1437680"/>
            <a:ext cx="2295287" cy="3426679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ED80E-9043-400B-98D8-6F188DC06FB0}" type="datetimeFigureOut">
              <a:rPr lang="he-IL" smtClean="0"/>
              <a:t>כ"ב/שבט/תשפ"ה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F55B-5916-4E4E-9271-F2917522761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50722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00" y="287537"/>
            <a:ext cx="4658082" cy="1043881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2001" y="1323916"/>
            <a:ext cx="2284738" cy="648831"/>
          </a:xfrm>
        </p:spPr>
        <p:txBody>
          <a:bodyPr anchor="b"/>
          <a:lstStyle>
            <a:lvl1pPr marL="0" indent="0">
              <a:buNone/>
              <a:defRPr sz="1417" b="1"/>
            </a:lvl1pPr>
            <a:lvl2pPr marL="270022" indent="0">
              <a:buNone/>
              <a:defRPr sz="1181" b="1"/>
            </a:lvl2pPr>
            <a:lvl3pPr marL="540045" indent="0">
              <a:buNone/>
              <a:defRPr sz="1063" b="1"/>
            </a:lvl3pPr>
            <a:lvl4pPr marL="810067" indent="0">
              <a:buNone/>
              <a:defRPr sz="945" b="1"/>
            </a:lvl4pPr>
            <a:lvl5pPr marL="1080089" indent="0">
              <a:buNone/>
              <a:defRPr sz="945" b="1"/>
            </a:lvl5pPr>
            <a:lvl6pPr marL="1350112" indent="0">
              <a:buNone/>
              <a:defRPr sz="945" b="1"/>
            </a:lvl6pPr>
            <a:lvl7pPr marL="1620134" indent="0">
              <a:buNone/>
              <a:defRPr sz="945" b="1"/>
            </a:lvl7pPr>
            <a:lvl8pPr marL="1890156" indent="0">
              <a:buNone/>
              <a:defRPr sz="945" b="1"/>
            </a:lvl8pPr>
            <a:lvl9pPr marL="2160179" indent="0">
              <a:buNone/>
              <a:defRPr sz="945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2001" y="1972747"/>
            <a:ext cx="2284738" cy="290161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734092" y="1323916"/>
            <a:ext cx="2295990" cy="648831"/>
          </a:xfrm>
        </p:spPr>
        <p:txBody>
          <a:bodyPr anchor="b"/>
          <a:lstStyle>
            <a:lvl1pPr marL="0" indent="0">
              <a:buNone/>
              <a:defRPr sz="1417" b="1"/>
            </a:lvl1pPr>
            <a:lvl2pPr marL="270022" indent="0">
              <a:buNone/>
              <a:defRPr sz="1181" b="1"/>
            </a:lvl2pPr>
            <a:lvl3pPr marL="540045" indent="0">
              <a:buNone/>
              <a:defRPr sz="1063" b="1"/>
            </a:lvl3pPr>
            <a:lvl4pPr marL="810067" indent="0">
              <a:buNone/>
              <a:defRPr sz="945" b="1"/>
            </a:lvl4pPr>
            <a:lvl5pPr marL="1080089" indent="0">
              <a:buNone/>
              <a:defRPr sz="945" b="1"/>
            </a:lvl5pPr>
            <a:lvl6pPr marL="1350112" indent="0">
              <a:buNone/>
              <a:defRPr sz="945" b="1"/>
            </a:lvl6pPr>
            <a:lvl7pPr marL="1620134" indent="0">
              <a:buNone/>
              <a:defRPr sz="945" b="1"/>
            </a:lvl7pPr>
            <a:lvl8pPr marL="1890156" indent="0">
              <a:buNone/>
              <a:defRPr sz="945" b="1"/>
            </a:lvl8pPr>
            <a:lvl9pPr marL="2160179" indent="0">
              <a:buNone/>
              <a:defRPr sz="945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734092" y="1972747"/>
            <a:ext cx="2295990" cy="290161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ED80E-9043-400B-98D8-6F188DC06FB0}" type="datetimeFigureOut">
              <a:rPr lang="he-IL" smtClean="0"/>
              <a:t>כ"ב/שבט/תשפ"ה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F55B-5916-4E4E-9271-F2917522761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61489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ED80E-9043-400B-98D8-6F188DC06FB0}" type="datetimeFigureOut">
              <a:rPr lang="he-IL" smtClean="0"/>
              <a:t>כ"ב/שבט/תשפ"ה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F55B-5916-4E4E-9271-F2917522761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92241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ED80E-9043-400B-98D8-6F188DC06FB0}" type="datetimeFigureOut">
              <a:rPr lang="he-IL" smtClean="0"/>
              <a:t>כ"ב/שבט/תשפ"ה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F55B-5916-4E4E-9271-F2917522761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31486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00" y="360045"/>
            <a:ext cx="1741858" cy="1260158"/>
          </a:xfrm>
        </p:spPr>
        <p:txBody>
          <a:bodyPr anchor="b"/>
          <a:lstStyle>
            <a:lvl1pPr>
              <a:defRPr sz="189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5990" y="777598"/>
            <a:ext cx="2734092" cy="3837980"/>
          </a:xfrm>
        </p:spPr>
        <p:txBody>
          <a:bodyPr/>
          <a:lstStyle>
            <a:lvl1pPr>
              <a:defRPr sz="1890"/>
            </a:lvl1pPr>
            <a:lvl2pPr>
              <a:defRPr sz="1654"/>
            </a:lvl2pPr>
            <a:lvl3pPr>
              <a:defRPr sz="1417"/>
            </a:lvl3pPr>
            <a:lvl4pPr>
              <a:defRPr sz="1181"/>
            </a:lvl4pPr>
            <a:lvl5pPr>
              <a:defRPr sz="1181"/>
            </a:lvl5pPr>
            <a:lvl6pPr>
              <a:defRPr sz="1181"/>
            </a:lvl6pPr>
            <a:lvl7pPr>
              <a:defRPr sz="1181"/>
            </a:lvl7pPr>
            <a:lvl8pPr>
              <a:defRPr sz="1181"/>
            </a:lvl8pPr>
            <a:lvl9pPr>
              <a:defRPr sz="118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2000" y="1620202"/>
            <a:ext cx="1741858" cy="3001626"/>
          </a:xfrm>
        </p:spPr>
        <p:txBody>
          <a:bodyPr/>
          <a:lstStyle>
            <a:lvl1pPr marL="0" indent="0">
              <a:buNone/>
              <a:defRPr sz="945"/>
            </a:lvl1pPr>
            <a:lvl2pPr marL="270022" indent="0">
              <a:buNone/>
              <a:defRPr sz="827"/>
            </a:lvl2pPr>
            <a:lvl3pPr marL="540045" indent="0">
              <a:buNone/>
              <a:defRPr sz="709"/>
            </a:lvl3pPr>
            <a:lvl4pPr marL="810067" indent="0">
              <a:buNone/>
              <a:defRPr sz="591"/>
            </a:lvl4pPr>
            <a:lvl5pPr marL="1080089" indent="0">
              <a:buNone/>
              <a:defRPr sz="591"/>
            </a:lvl5pPr>
            <a:lvl6pPr marL="1350112" indent="0">
              <a:buNone/>
              <a:defRPr sz="591"/>
            </a:lvl6pPr>
            <a:lvl7pPr marL="1620134" indent="0">
              <a:buNone/>
              <a:defRPr sz="591"/>
            </a:lvl7pPr>
            <a:lvl8pPr marL="1890156" indent="0">
              <a:buNone/>
              <a:defRPr sz="591"/>
            </a:lvl8pPr>
            <a:lvl9pPr marL="2160179" indent="0">
              <a:buNone/>
              <a:defRPr sz="59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ED80E-9043-400B-98D8-6F188DC06FB0}" type="datetimeFigureOut">
              <a:rPr lang="he-IL" smtClean="0"/>
              <a:t>כ"ב/שבט/תשפ"ה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F55B-5916-4E4E-9271-F2917522761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98731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00" y="360045"/>
            <a:ext cx="1741858" cy="1260158"/>
          </a:xfrm>
        </p:spPr>
        <p:txBody>
          <a:bodyPr anchor="b"/>
          <a:lstStyle>
            <a:lvl1pPr>
              <a:defRPr sz="189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95990" y="777598"/>
            <a:ext cx="2734092" cy="3837980"/>
          </a:xfrm>
        </p:spPr>
        <p:txBody>
          <a:bodyPr anchor="t"/>
          <a:lstStyle>
            <a:lvl1pPr marL="0" indent="0">
              <a:buNone/>
              <a:defRPr sz="1890"/>
            </a:lvl1pPr>
            <a:lvl2pPr marL="270022" indent="0">
              <a:buNone/>
              <a:defRPr sz="1654"/>
            </a:lvl2pPr>
            <a:lvl3pPr marL="540045" indent="0">
              <a:buNone/>
              <a:defRPr sz="1417"/>
            </a:lvl3pPr>
            <a:lvl4pPr marL="810067" indent="0">
              <a:buNone/>
              <a:defRPr sz="1181"/>
            </a:lvl4pPr>
            <a:lvl5pPr marL="1080089" indent="0">
              <a:buNone/>
              <a:defRPr sz="1181"/>
            </a:lvl5pPr>
            <a:lvl6pPr marL="1350112" indent="0">
              <a:buNone/>
              <a:defRPr sz="1181"/>
            </a:lvl6pPr>
            <a:lvl7pPr marL="1620134" indent="0">
              <a:buNone/>
              <a:defRPr sz="1181"/>
            </a:lvl7pPr>
            <a:lvl8pPr marL="1890156" indent="0">
              <a:buNone/>
              <a:defRPr sz="1181"/>
            </a:lvl8pPr>
            <a:lvl9pPr marL="2160179" indent="0">
              <a:buNone/>
              <a:defRPr sz="1181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2000" y="1620202"/>
            <a:ext cx="1741858" cy="3001626"/>
          </a:xfrm>
        </p:spPr>
        <p:txBody>
          <a:bodyPr/>
          <a:lstStyle>
            <a:lvl1pPr marL="0" indent="0">
              <a:buNone/>
              <a:defRPr sz="945"/>
            </a:lvl1pPr>
            <a:lvl2pPr marL="270022" indent="0">
              <a:buNone/>
              <a:defRPr sz="827"/>
            </a:lvl2pPr>
            <a:lvl3pPr marL="540045" indent="0">
              <a:buNone/>
              <a:defRPr sz="709"/>
            </a:lvl3pPr>
            <a:lvl4pPr marL="810067" indent="0">
              <a:buNone/>
              <a:defRPr sz="591"/>
            </a:lvl4pPr>
            <a:lvl5pPr marL="1080089" indent="0">
              <a:buNone/>
              <a:defRPr sz="591"/>
            </a:lvl5pPr>
            <a:lvl6pPr marL="1350112" indent="0">
              <a:buNone/>
              <a:defRPr sz="591"/>
            </a:lvl6pPr>
            <a:lvl7pPr marL="1620134" indent="0">
              <a:buNone/>
              <a:defRPr sz="591"/>
            </a:lvl7pPr>
            <a:lvl8pPr marL="1890156" indent="0">
              <a:buNone/>
              <a:defRPr sz="591"/>
            </a:lvl8pPr>
            <a:lvl9pPr marL="2160179" indent="0">
              <a:buNone/>
              <a:defRPr sz="59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ED80E-9043-400B-98D8-6F188DC06FB0}" type="datetimeFigureOut">
              <a:rPr lang="he-IL" smtClean="0"/>
              <a:t>כ"ב/שבט/תשפ"ה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F55B-5916-4E4E-9271-F2917522761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45753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ED80E-9043-400B-98D8-6F188DC06FB0}" type="datetimeFigureOut">
              <a:rPr lang="he-IL" smtClean="0"/>
              <a:t>כ"ב/שבט/תשפ"ה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F55B-5916-4E4E-9271-F2917522761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27503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64858" y="287536"/>
            <a:ext cx="1164521" cy="4576822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297" y="287536"/>
            <a:ext cx="3426053" cy="4576822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ED80E-9043-400B-98D8-6F188DC06FB0}" type="datetimeFigureOut">
              <a:rPr lang="he-IL" smtClean="0"/>
              <a:t>כ"ב/שבט/תשפ"ה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F55B-5916-4E4E-9271-F2917522761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78596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1297" y="287537"/>
            <a:ext cx="4658082" cy="1043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1297" y="1437680"/>
            <a:ext cx="4658082" cy="3426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1296" y="5005627"/>
            <a:ext cx="1215152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ED80E-9043-400B-98D8-6F188DC06FB0}" type="datetimeFigureOut">
              <a:rPr lang="he-IL" smtClean="0"/>
              <a:t>כ"ב/שבט/תשפ"ה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88974" y="5005627"/>
            <a:ext cx="1822728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4227" y="5005627"/>
            <a:ext cx="1215152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3F55B-5916-4E4E-9271-F2917522761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46799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40045" rtl="1" eaLnBrk="1" latinLnBrk="0" hangingPunct="1">
        <a:lnSpc>
          <a:spcPct val="90000"/>
        </a:lnSpc>
        <a:spcBef>
          <a:spcPct val="0"/>
        </a:spcBef>
        <a:buNone/>
        <a:defRPr sz="25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5011" indent="-135011" algn="r" defTabSz="540045" rtl="1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1654" kern="1200">
          <a:solidFill>
            <a:schemeClr val="tx1"/>
          </a:solidFill>
          <a:latin typeface="+mn-lt"/>
          <a:ea typeface="+mn-ea"/>
          <a:cs typeface="+mn-cs"/>
        </a:defRPr>
      </a:lvl1pPr>
      <a:lvl2pPr marL="405033" indent="-135011" algn="r" defTabSz="540045" rtl="1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2pPr>
      <a:lvl3pPr marL="675056" indent="-135011" algn="r" defTabSz="540045" rtl="1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3pPr>
      <a:lvl4pPr marL="945078" indent="-135011" algn="r" defTabSz="540045" rtl="1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4pPr>
      <a:lvl5pPr marL="1215100" indent="-135011" algn="r" defTabSz="540045" rtl="1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5pPr>
      <a:lvl6pPr marL="1485123" indent="-135011" algn="r" defTabSz="540045" rtl="1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6pPr>
      <a:lvl7pPr marL="1755145" indent="-135011" algn="r" defTabSz="540045" rtl="1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7pPr>
      <a:lvl8pPr marL="2025167" indent="-135011" algn="r" defTabSz="540045" rtl="1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8pPr>
      <a:lvl9pPr marL="2295190" indent="-135011" algn="r" defTabSz="540045" rtl="1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540045" rtl="1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1pPr>
      <a:lvl2pPr marL="270022" algn="r" defTabSz="540045" rtl="1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2pPr>
      <a:lvl3pPr marL="540045" algn="r" defTabSz="540045" rtl="1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3pPr>
      <a:lvl4pPr marL="810067" algn="r" defTabSz="540045" rtl="1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4pPr>
      <a:lvl5pPr marL="1080089" algn="r" defTabSz="540045" rtl="1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5pPr>
      <a:lvl6pPr marL="1350112" algn="r" defTabSz="540045" rtl="1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6pPr>
      <a:lvl7pPr marL="1620134" algn="r" defTabSz="540045" rtl="1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7pPr>
      <a:lvl8pPr marL="1890156" algn="r" defTabSz="540045" rtl="1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8pPr>
      <a:lvl9pPr marL="2160179" algn="r" defTabSz="540045" rtl="1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תיבת טקסט 3">
            <a:extLst>
              <a:ext uri="{FF2B5EF4-FFF2-40B4-BE49-F238E27FC236}">
                <a16:creationId xmlns:a16="http://schemas.microsoft.com/office/drawing/2014/main" id="{85F03622-929D-4B39-B111-6827F7DC54EC}"/>
              </a:ext>
            </a:extLst>
          </p:cNvPr>
          <p:cNvSpPr txBox="1"/>
          <p:nvPr/>
        </p:nvSpPr>
        <p:spPr>
          <a:xfrm>
            <a:off x="477285" y="445873"/>
            <a:ext cx="4446104" cy="4508927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en-US" sz="28700" b="1" dirty="0">
                <a:cs typeface="+mj-cs"/>
              </a:rPr>
              <a:t>1</a:t>
            </a:r>
            <a:endParaRPr lang="he-IL" sz="28700" b="1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56296924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1</Words>
  <Application>Microsoft Office PowerPoint</Application>
  <PresentationFormat>מותאם אישית</PresentationFormat>
  <Paragraphs>1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USER</dc:creator>
  <cp:lastModifiedBy>USER</cp:lastModifiedBy>
  <cp:revision>1</cp:revision>
  <dcterms:created xsi:type="dcterms:W3CDTF">2025-02-20T17:42:52Z</dcterms:created>
  <dcterms:modified xsi:type="dcterms:W3CDTF">2025-02-20T17:44:52Z</dcterms:modified>
</cp:coreProperties>
</file>