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67FB3E4-F9EE-44A8-949B-646BFEEBC4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A0084B88-619B-45A3-9F2E-DA7530570D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6208A0E-D5E0-4480-A1A4-AF480CCC9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225C052-A600-4603-B82F-FDABAAB4B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A0E054D-6989-41E8-B65A-0FC3C4553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42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9C5EF33-F095-4F3B-8AD9-410EED838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9213FC44-5D4F-4DEA-9EA9-E0828FDC2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AC4BA9B-87B9-49D4-98F5-6337861B1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421108A-831A-4F78-8C64-A73560A18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ADB9664-0824-4006-8179-B1C481B7F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5936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1441CB0-02E9-43F5-BE70-D3920BF4C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DBBCFC4-1281-4DC1-ADF6-82B30A78BE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BC79A8E-C20A-4B13-8867-C30A6E6FA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136280D1-B2EF-445C-9DA0-86B76A9BF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D79C531-BF1D-4E78-848B-9DC89D4B1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93608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43D7846-8FAA-4D6A-807F-5B69D13B1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7D7B8B3F-862B-4FA1-A65A-15E90CBACC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65499CF1-5B21-4D0A-9887-5A645BC05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68EA7B7D-53DD-4B0B-BD53-B6E2F91DC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DF1F0442-75F8-497F-AC31-AE8ED7373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5CCEE3B5-9004-4603-8E87-D6A1B96F1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72758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E51D3EE-E885-49C1-98CC-A35D9D60C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86D1C7E-1038-4FD3-9936-D2DE8520E1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B7BF7E5-E83F-4F1C-A386-3F493EDC6B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D0AD74D2-5CCF-45F9-9DB7-BB4617BFE1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8CED0E95-5A1B-4ABC-A367-4579B745ED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E7E01BC8-2FDE-49A0-91B1-F5929B0E9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E4608D84-BDFA-4F20-9CB7-46AC9FD74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FBA277D9-6CD4-4212-BB0E-FDE292705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30532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F6537B9-F9CE-46B8-9144-3D2ADC885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BB53D631-67A6-477D-935D-754B1F318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25937798-A5A7-4A5E-B79F-F5EE88BFD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182A0EB1-134C-4C42-A951-8E3ABAF80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5062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B6CCB273-75FD-46F3-A5F3-2343D8B1C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7ED6D849-FE86-42A7-9F21-AFE2941D3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11CCB276-FD6D-4E91-A6E3-C194B5B88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234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65D4D4C-F972-440F-ACAF-AC8786034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8294AEB-6F4A-4D4F-A6D5-62813355D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F63D552D-3726-41DC-992F-044ECCA00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24E796B-4045-4570-BED2-481AF5C2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56C7EE76-1356-46B8-855D-732898C8D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39BE53FA-69FA-4F7B-B0B8-BDB822BF5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1782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C85F4D0-CB03-4A98-8237-9854C91AF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1C0DA154-5B29-4720-B1C5-9DDBEF6AF1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017E3AD4-D68F-4DE3-9006-2DFF6AF36A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80D410D4-1EEA-4F62-8E47-274BD690C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0866D92B-4C58-4820-B70D-DE3FFB0BF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809B6099-76FE-41DF-86BA-9D27C6BEF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7652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92A545C-D3DD-4FBB-BACE-84DE19D45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1BFCD18F-0290-44B3-B779-FB841FB1AC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77E9520-3293-4991-ADE4-FEB16D60C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1823E7BE-9AF0-44E7-A775-5F9A7462D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1D98B8C-1055-4E94-8909-BC2B75F3C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9900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F57D638C-12DF-4468-8279-655232774E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B023669D-2234-473C-B8ED-CA1A842BC4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20E0B71-EEFE-4900-AC24-3E8DC66B9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F4C001C-DE64-4AE2-84A1-E356C199B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A8035BB-B48E-484A-A0C0-A756175B5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5549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D57CFB40-5539-4B76-B084-2B187786A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720D5FC0-0731-497F-B41E-10E8307D3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4832DD4-C805-4F75-A529-8C863C8B6D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D2BBA-1242-4686-8976-A87F38CD22A5}" type="datetimeFigureOut">
              <a:rPr lang="he-IL" smtClean="0"/>
              <a:t>כ"ז/שבט/תשפ"ה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2191576-B3B6-4336-8078-D06CBDD876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C9520E0-2A63-4C1C-9D00-13F54DE2DB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A4AF4-B14F-4F03-81F6-E7237292667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2442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785B681-B62B-4722-81FE-1044ED11BB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283" y="6618125"/>
            <a:ext cx="4762800" cy="4762800"/>
          </a:xfrm>
          <a:noFill/>
          <a:effectLst>
            <a:outerShdw blurRad="1270000" dist="50800" dir="14100000" algn="ctr" rotWithShape="0">
              <a:srgbClr val="000000">
                <a:alpha val="0"/>
              </a:srgbClr>
            </a:outerShdw>
            <a:reflection stA="0" endPos="65000" dist="50800" dir="5400000" sy="-100000" algn="bl" rotWithShape="0"/>
            <a:softEdge rad="1219200"/>
          </a:effectLst>
        </p:spPr>
        <p:txBody>
          <a:bodyPr anchor="ctr" anchorCtr="0">
            <a:noAutofit/>
          </a:bodyPr>
          <a:lstStyle/>
          <a:p>
            <a:r>
              <a:rPr lang="he-IL" sz="6600" dirty="0">
                <a:solidFill>
                  <a:schemeClr val="accent6">
                    <a:lumMod val="75000"/>
                  </a:schemeClr>
                </a:solidFill>
                <a:cs typeface="AhlaB" pitchFamily="2" charset="-79"/>
              </a:rPr>
              <a:t>משנכנס אדר</a:t>
            </a:r>
            <a:br>
              <a:rPr lang="he-IL" sz="6600" dirty="0">
                <a:cs typeface="AhlaB" pitchFamily="2" charset="-79"/>
              </a:rPr>
            </a:br>
            <a:br>
              <a:rPr lang="he-IL" sz="6600" dirty="0">
                <a:cs typeface="AhlaB" pitchFamily="2" charset="-79"/>
              </a:rPr>
            </a:br>
            <a:r>
              <a:rPr lang="he-IL" sz="6600" dirty="0">
                <a:solidFill>
                  <a:srgbClr val="FFC000"/>
                </a:solidFill>
                <a:cs typeface="AhlaB" pitchFamily="2" charset="-79"/>
              </a:rPr>
              <a:t>מרבין בשמחה</a:t>
            </a:r>
          </a:p>
        </p:txBody>
      </p:sp>
      <p:grpSp>
        <p:nvGrpSpPr>
          <p:cNvPr id="24" name="קבוצה 23">
            <a:extLst>
              <a:ext uri="{FF2B5EF4-FFF2-40B4-BE49-F238E27FC236}">
                <a16:creationId xmlns:a16="http://schemas.microsoft.com/office/drawing/2014/main" id="{393623AC-FF8F-4B53-8FF0-4DBF8D0B36C3}"/>
              </a:ext>
            </a:extLst>
          </p:cNvPr>
          <p:cNvGrpSpPr/>
          <p:nvPr/>
        </p:nvGrpSpPr>
        <p:grpSpPr>
          <a:xfrm>
            <a:off x="2671863" y="1039734"/>
            <a:ext cx="7110631" cy="5617854"/>
            <a:chOff x="-761802" y="1411311"/>
            <a:chExt cx="7110631" cy="5617854"/>
          </a:xfrm>
        </p:grpSpPr>
        <p:pic>
          <p:nvPicPr>
            <p:cNvPr id="22" name="תמונה 21">
              <a:extLst>
                <a:ext uri="{FF2B5EF4-FFF2-40B4-BE49-F238E27FC236}">
                  <a16:creationId xmlns:a16="http://schemas.microsoft.com/office/drawing/2014/main" id="{0828E550-6014-462A-A5B9-950E0CDC98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alphaModFix/>
            </a:blip>
            <a:srcRect l="20844" t="59729" r="20804" b="29659"/>
            <a:stretch/>
          </p:blipFill>
          <p:spPr>
            <a:xfrm>
              <a:off x="-761802" y="5894947"/>
              <a:ext cx="7110631" cy="1134218"/>
            </a:xfrm>
            <a:prstGeom prst="rect">
              <a:avLst/>
            </a:prstGeom>
            <a:effectLst>
              <a:glow rad="609600">
                <a:schemeClr val="accent1">
                  <a:satMod val="175000"/>
                  <a:alpha val="40000"/>
                </a:schemeClr>
              </a:glow>
              <a:innerShdw blurRad="63500" dist="50800" dir="2700000">
                <a:prstClr val="black">
                  <a:alpha val="50000"/>
                </a:prstClr>
              </a:innerShdw>
            </a:effectLst>
          </p:spPr>
        </p:pic>
        <p:pic>
          <p:nvPicPr>
            <p:cNvPr id="23" name="תמונה 22">
              <a:extLst>
                <a:ext uri="{FF2B5EF4-FFF2-40B4-BE49-F238E27FC236}">
                  <a16:creationId xmlns:a16="http://schemas.microsoft.com/office/drawing/2014/main" id="{DF76C7E1-0569-4DD1-A3A2-ED520C0D94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alphaModFix amt="57000"/>
            </a:blip>
            <a:srcRect l="22017" t="34423" r="19631" b="54965"/>
            <a:stretch/>
          </p:blipFill>
          <p:spPr>
            <a:xfrm>
              <a:off x="-514231" y="1411311"/>
              <a:ext cx="6725428" cy="1072772"/>
            </a:xfrm>
            <a:prstGeom prst="rect">
              <a:avLst/>
            </a:prstGeom>
            <a:effectLst>
              <a:glow rad="5588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2852404278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6</Words>
  <Application>Microsoft Office PowerPoint</Application>
  <PresentationFormat>מסך רחב</PresentationFormat>
  <Paragraphs>1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משנכנס אדר  מרבין בשמחה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משנכנס אדר  מרבין בשמחה</dc:title>
  <dc:creator>user</dc:creator>
  <cp:lastModifiedBy>user</cp:lastModifiedBy>
  <cp:revision>1</cp:revision>
  <dcterms:created xsi:type="dcterms:W3CDTF">2025-02-25T18:42:34Z</dcterms:created>
  <dcterms:modified xsi:type="dcterms:W3CDTF">2025-02-25T19:07:24Z</dcterms:modified>
</cp:coreProperties>
</file>