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2"/>
  </p:sldMasterIdLst>
  <p:notesMasterIdLst>
    <p:notesMasterId r:id="rId8"/>
  </p:notesMasterIdLst>
  <p:handoutMasterIdLst>
    <p:handoutMasterId r:id="rId9"/>
  </p:handoutMasterIdLst>
  <p:sldIdLst>
    <p:sldId id="266" r:id="rId3"/>
    <p:sldId id="262" r:id="rId4"/>
    <p:sldId id="265" r:id="rId5"/>
    <p:sldId id="261" r:id="rId6"/>
    <p:sldId id="260" r:id="rId7"/>
  </p:sldIdLst>
  <p:sldSz cx="9144000" cy="6858000" type="screen4x3"/>
  <p:notesSz cx="6858000" cy="9144000"/>
  <p:defaultTextStyle>
    <a:lvl1pPr marL="0" algn="r" rtl="0" latinLnBrk="0">
      <a:defRPr lang="he-IL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0" latinLnBrk="0">
      <a:defRPr lang="he-IL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0" latinLnBrk="0">
      <a:defRPr lang="he-IL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0" latinLnBrk="0">
      <a:defRPr lang="he-IL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0" latinLnBrk="0">
      <a:defRPr lang="he-IL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rtl="0" latinLnBrk="0">
      <a:defRPr lang="he-IL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rtl="0" latinLnBrk="0">
      <a:defRPr lang="he-IL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rtl="0" latinLnBrk="0">
      <a:defRPr lang="he-IL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rtl="0" latinLnBrk="0">
      <a:defRPr lang="he-IL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07" d="100"/>
          <a:sy n="107" d="100"/>
        </p:scale>
        <p:origin x="102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1"/>
          <a:lstStyle>
            <a:lvl1pPr algn="r" latinLnBrk="0">
              <a:defRPr lang="he-IL" sz="1200"/>
            </a:lvl1pPr>
            <a:extLst/>
          </a:lstStyle>
          <a:p>
            <a:pPr algn="r" rtl="1"/>
            <a:endParaRPr lang="he-IL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1"/>
          <a:lstStyle>
            <a:lvl1pPr algn="r" latinLnBrk="0">
              <a:defRPr lang="he-IL" sz="1200"/>
            </a:lvl1pPr>
            <a:extLst/>
          </a:lstStyle>
          <a:p>
            <a:pPr algn="r" rtl="1"/>
            <a:fld id="{6E7D018D-748F-47BF-843A-40349A141CAC}" type="datetimeFigureOut">
              <a:rPr lang="he-IL" smtClean="0"/>
              <a:pPr algn="r" rtl="1"/>
              <a:t>י'/אדר/תשע"ח</a:t>
            </a:fld>
            <a:endParaRPr lang="he-IL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1" anchor="b"/>
          <a:lstStyle>
            <a:lvl1pPr algn="r" latinLnBrk="0">
              <a:defRPr lang="he-IL" sz="1200"/>
            </a:lvl1pPr>
            <a:extLst/>
          </a:lstStyle>
          <a:p>
            <a:pPr algn="r" rtl="1"/>
            <a:endParaRPr lang="he-IL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1" anchor="b"/>
          <a:lstStyle>
            <a:lvl1pPr algn="r" latinLnBrk="0">
              <a:defRPr lang="he-IL" sz="1200"/>
            </a:lvl1pPr>
            <a:extLst/>
          </a:lstStyle>
          <a:p>
            <a:fld id="{04AC5213-BACC-41AB-9B61-B40CF6C5296E}" type="slidenum">
              <a:rPr lang="he-IL" smtClean="0"/>
              <a:pPr algn="r" rtl="1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1"/>
          <a:lstStyle>
            <a:lvl1pPr algn="r" latinLnBrk="0">
              <a:defRPr lang="he-IL" sz="1200"/>
            </a:lvl1pPr>
            <a:extLst/>
          </a:lstStyle>
          <a:p>
            <a:pPr algn="r" rtl="1"/>
            <a:endParaRPr lang="he-IL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1"/>
          <a:lstStyle>
            <a:lvl1pPr algn="r" latinLnBrk="0">
              <a:defRPr lang="he-IL" sz="1200"/>
            </a:lvl1pPr>
            <a:extLst/>
          </a:lstStyle>
          <a:p>
            <a:pPr algn="r" rtl="1"/>
            <a:fld id="{23E9B8FB-2ABD-42C9-A6DA-A6789EAF441D}" type="datetimeFigureOut">
              <a:pPr algn="r" rtl="1"/>
              <a:t>י'/אדר/תשע"ח</a:t>
            </a:fld>
            <a:endParaRPr lang="he-IL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1" anchor="ctr"/>
          <a:lstStyle/>
          <a:p>
            <a:pPr algn="r" rtl="1"/>
            <a:endParaRPr lang="he-IL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1">
            <a:normAutofit/>
          </a:bodyPr>
          <a:lstStyle/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1" anchor="b"/>
          <a:lstStyle>
            <a:lvl1pPr algn="r" latinLnBrk="0">
              <a:defRPr lang="he-IL" sz="1200"/>
            </a:lvl1pPr>
            <a:extLst/>
          </a:lstStyle>
          <a:p>
            <a:pPr algn="r" rtl="1"/>
            <a:endParaRPr lang="he-IL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1" anchor="b"/>
          <a:lstStyle>
            <a:lvl1pPr algn="r" latinLnBrk="0">
              <a:defRPr lang="he-IL" sz="1200"/>
            </a:lvl1pPr>
            <a:extLst/>
          </a:lstStyle>
          <a:p>
            <a:fld id="{BE2A7042-DEED-4AA1-9E89-4A16B2572577}" type="slidenum">
              <a:pPr algn="r" rtl="1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rtl="0" latinLnBrk="0">
      <a:defRPr lang="he-I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0" latinLnBrk="0">
      <a:defRPr lang="he-I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0" latinLnBrk="0">
      <a:defRPr lang="he-I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0" latinLnBrk="0">
      <a:defRPr lang="he-I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0" latinLnBrk="0">
      <a:defRPr lang="he-I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rtl="0" latinLnBrk="0">
      <a:defRPr lang="he-I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rtl="0" latinLnBrk="0">
      <a:defRPr lang="he-I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rtl="0" latinLnBrk="0">
      <a:defRPr lang="he-I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rtl="0" latinLnBrk="0">
      <a:defRPr lang="he-IL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 rtl="1"/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he-IL" smtClean="0"/>
              <a:pPr algn="r" rtl="1"/>
              <a:t>1</a:t>
            </a:fld>
            <a:endParaRPr lang="he-I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BE2A7042-DEED-4AA1-9E89-4A16B2572577}" type="slidenum">
              <a:rPr lang="he-IL" smtClean="0"/>
              <a:pPr algn="r" rtl="1"/>
              <a:t>2</a:t>
            </a:fld>
            <a:endParaRPr lang="he-I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 rtl="1"/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BE2A7042-DEED-4AA1-9E89-4A16B2572577}" type="slidenum">
              <a:rPr lang="he-IL" smtClean="0"/>
              <a:pPr algn="r" rtl="1"/>
              <a:t>3</a:t>
            </a:fld>
            <a:endParaRPr lang="he-I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BE2A7042-DEED-4AA1-9E89-4A16B2572577}" type="slidenum">
              <a:rPr lang="he-IL" smtClean="0"/>
              <a:pPr algn="r" rtl="1"/>
              <a:t>4</a:t>
            </a:fld>
            <a:endParaRPr lang="he-I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BE2A7042-DEED-4AA1-9E89-4A16B2572577}" type="slidenum">
              <a:rPr lang="he-IL" smtClean="0"/>
              <a:pPr algn="r" rtl="1"/>
              <a:t>5</a:t>
            </a:fld>
            <a:endParaRPr lang="he-I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עטיפת אלבו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kumimoji="0" lang="he-IL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kumimoji="0" lang="he-IL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r" eaLnBrk="1" latinLnBrk="0" hangingPunct="1">
              <a:buFontTx/>
              <a:buNone/>
              <a:defRPr kumimoji="0" lang="he-IL" sz="4800" baseline="0">
                <a:solidFill>
                  <a:schemeClr val="bg1"/>
                </a:solidFill>
              </a:defRPr>
            </a:lvl1pPr>
            <a:extLst/>
          </a:lstStyle>
          <a:p>
            <a:pPr lvl="0" algn="r" rtl="1"/>
            <a:r>
              <a:rPr kumimoji="0" lang="he-IL"/>
              <a:t>לחץ כדי להוסיף כותרת אלבום תמונות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chemeClr val="bg1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/>
          <a:p>
            <a:pPr algn="r" rtl="1"/>
            <a:endParaRPr kumimoji="0" lang="he-IL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he-IL" sz="2000">
                <a:solidFill>
                  <a:srgbClr val="FFFFFF"/>
                </a:solidFill>
              </a:defRPr>
            </a:lvl1pPr>
          </a:lstStyle>
          <a:p>
            <a:pPr lvl="0" algn="r" rtl="1"/>
            <a:r>
              <a:rPr kumimoji="0" lang="he-IL"/>
              <a:t>לחץ כדי להוסיף תאריך או פרטים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לרוחב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he-IL" sz="2400" i="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לאורך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r" eaLnBrk="1" latinLnBrk="0" hangingPunct="1">
              <a:buFontTx/>
              <a:buNone/>
              <a:defRPr kumimoji="0" lang="he-IL" sz="2000" i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לרוחב: מסך מל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/>
          <a:p>
            <a:pPr marL="0" marR="0" indent="0" algn="ctr" rtl="1">
              <a:buFontTx/>
              <a:buNone/>
            </a:pPr>
            <a:r>
              <a:rPr kumimoji="0" lang="he-IL" i="0"/>
              <a:t>לחץ על הסמל כדי להוסיף תמונה בגודל דף מלא</a:t>
            </a:r>
            <a:endParaRPr kumimoji="0" lang="he-IL" i="0" baseline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מקטע באלבו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kumimoji="0" lang="he-IL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kumimoji="0" lang="he-IL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/>
            <a:endParaRPr kumimoji="0" lang="he-IL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/>
            <a:endParaRPr kumimoji="0" lang="he-IL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/>
            <a:endParaRPr kumimoji="0" lang="he-IL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r" eaLnBrk="1" latinLnBrk="0" hangingPunct="1">
              <a:buFontTx/>
              <a:buNone/>
              <a:defRPr kumimoji="0" lang="he-IL" sz="1200">
                <a:solidFill>
                  <a:srgbClr val="FFFFFF"/>
                </a:solidFill>
              </a:defRPr>
            </a:lvl1pPr>
            <a:extLst/>
          </a:lstStyle>
          <a:p>
            <a:pPr lvl="0" algn="r" rtl="1"/>
            <a:r>
              <a:rPr kumimoji="0" lang="he-IL"/>
              <a:t>לחץ כדי להוסיף כותרת משנה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r" eaLnBrk="1" latinLnBrk="0" hangingPunct="1">
              <a:buFontTx/>
              <a:buNone/>
              <a:defRPr kumimoji="0" lang="he-IL" sz="3200">
                <a:solidFill>
                  <a:srgbClr val="FFFFFF"/>
                </a:solidFill>
              </a:defRPr>
            </a:lvl1pPr>
            <a:extLst/>
          </a:lstStyle>
          <a:p>
            <a:pPr lvl="0" algn="r" rtl="1"/>
            <a:r>
              <a:rPr kumimoji="0" lang="he-IL"/>
              <a:t>לחץ כדי להוסיף כותרת מקטע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r" rtl="0" eaLnBrk="1" latinLnBrk="0" hangingPunct="1">
              <a:spcBef>
                <a:spcPct val="20000"/>
              </a:spcBef>
              <a:buFontTx/>
              <a:buNone/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r" rtl="0" eaLnBrk="1" latinLnBrk="0" hangingPunct="1">
              <a:spcBef>
                <a:spcPct val="20000"/>
              </a:spcBef>
              <a:buFontTx/>
              <a:buNone/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כלפי מעלה: לאורך עם כיתוב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he-IL" sz="18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he-IL" sz="18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כלפי מעלה: לרוחב עם כיתוב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he-IL" sz="18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he-IL" sz="18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כלפי מעלה: מעורב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he-IL" sz="2000" i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כלפי מעלה: לאורך עם כיתוב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r" eaLnBrk="1" latinLnBrk="0" hangingPunct="1">
              <a:buFontTx/>
              <a:buNone/>
              <a:defRPr kumimoji="0" lang="he-IL" sz="20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r" eaLnBrk="1" latinLnBrk="0" hangingPunct="1">
              <a:buFontTx/>
              <a:buNone/>
              <a:defRPr kumimoji="0" lang="he-IL" sz="20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r" eaLnBrk="1" latinLnBrk="0" hangingPunct="1">
              <a:buFontTx/>
              <a:buNone/>
              <a:defRPr kumimoji="0" lang="he-IL" sz="20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/>
            <a:endParaRPr kumimoji="0" lang="he-IL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כלפי מעלה: לרוחב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he-IL" sz="2000" i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כלפי מעלה: מעור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כלפי מעלה: לאורך עם כיתוב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he-IL" sz="16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he-IL" sz="16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he-IL" sz="16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he-IL" sz="16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כלפי מעלה: לרוחב עם כיתוב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he-IL" sz="16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he-IL" sz="16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he-IL" sz="16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he-IL" sz="16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כלפי מעלה: לאורך עם כיתוב גדו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he-IL" sz="2800" baseline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כלפי מעלה: 1 לאורך עם 3 לרוח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כלפי מעלה: 3 לרוחב עם 2 לאור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כלפי מעלה: 2 לרוחב עם 3 לאור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r" rtl="0" eaLnBrk="1" latinLnBrk="0" hangingPunct="1">
              <a:spcBef>
                <a:spcPct val="20000"/>
              </a:spcBef>
              <a:defRPr kumimoji="0" lang="he-IL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ריבוע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r" rtl="0" eaLnBrk="1" latinLnBrk="0" hangingPunct="1">
              <a:spcBef>
                <a:spcPct val="20000"/>
              </a:spcBef>
              <a:buFontTx/>
              <a:buNone/>
              <a:defRPr kumimoji="0" lang="he-IL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he-IL" sz="2000" i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כלפי מעלה: ריבוע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r" rtl="0" eaLnBrk="1" latinLnBrk="0" hangingPunct="1">
              <a:spcBef>
                <a:spcPct val="20000"/>
              </a:spcBef>
              <a:buFontTx/>
              <a:buNone/>
              <a:defRPr kumimoji="0" lang="he-IL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r" rtl="0" eaLnBrk="1" latinLnBrk="0" hangingPunct="1">
              <a:spcBef>
                <a:spcPct val="20000"/>
              </a:spcBef>
              <a:buFontTx/>
              <a:buNone/>
              <a:defRPr kumimoji="0" lang="he-IL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he-IL" sz="2000" i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he-IL" sz="2000" i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נורמ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r" rtl="0" eaLnBrk="1" latinLnBrk="0" hangingPunct="1">
              <a:spcBef>
                <a:spcPct val="20000"/>
              </a:spcBef>
              <a:buFontTx/>
              <a:buNone/>
              <a:defRPr kumimoji="0" lang="he-IL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1" eaLnBrk="1" latinLnBrk="0" hangingPunct="1"/>
            <a:r>
              <a:rPr lang="he-IL" smtClean="0"/>
              <a:t>לחץ על הסמל כדי להוסיף תמונה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he-IL" sz="2000" i="0"/>
            </a:lvl1pPr>
            <a:extLst/>
          </a:lstStyle>
          <a:p>
            <a:pPr lvl="0" algn="r" rtl="1"/>
            <a:r>
              <a:rPr kumimoji="0" lang="he-IL"/>
              <a:t>לחץ כדי להוסיף כיתוב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8A4431D5-1B33-458B-8AFD-CECCB0FA18CB}" type="slidenum">
              <a:rPr kumimoji="0" lang="he-IL">
                <a:solidFill>
                  <a:srgbClr val="FFFFFF"/>
                </a:solidFill>
              </a:rPr>
              <a:pPr algn="r" rtl="1"/>
              <a:t>‹#›</a:t>
            </a:fld>
            <a:endParaRPr kumimoji="0" lang="he-IL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 eaLnBrk="1" latinLnBrk="0" hangingPunct="1"/>
            <a:r>
              <a:rPr lang="he-IL" smtClean="0"/>
              <a:t>לחץ כדי לערוך סגנון כותרת של תבנית בסיס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r" rtl="1" eaLnBrk="1" latinLnBrk="0" hangingPunct="1"/>
            <a:r>
              <a:rPr lang="he-IL" smtClean="0"/>
              <a:t>ערוך סגנונות טקסט של תבנית בסיס</a:t>
            </a:r>
          </a:p>
          <a:p>
            <a:pPr lvl="1" algn="r" rtl="1" eaLnBrk="1" latinLnBrk="0" hangingPunct="1"/>
            <a:r>
              <a:rPr lang="he-IL" smtClean="0"/>
              <a:t>רמה שניה</a:t>
            </a:r>
          </a:p>
          <a:p>
            <a:pPr lvl="2" algn="r" rtl="1" eaLnBrk="1" latinLnBrk="0" hangingPunct="1"/>
            <a:r>
              <a:rPr lang="he-IL" smtClean="0"/>
              <a:t>רמה שלישית</a:t>
            </a:r>
          </a:p>
          <a:p>
            <a:pPr lvl="3" algn="r" rtl="1" eaLnBrk="1" latinLnBrk="0" hangingPunct="1"/>
            <a:r>
              <a:rPr lang="he-IL" smtClean="0"/>
              <a:t>רמה רביעית</a:t>
            </a:r>
          </a:p>
          <a:p>
            <a:pPr lvl="4" algn="r" rtl="1" eaLnBrk="1" latinLnBrk="0" hangingPunct="1"/>
            <a:r>
              <a:rPr lang="he-IL" smtClean="0"/>
              <a:t>רמה חמישית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pPr algn="r" rtl="1"/>
              <a:t>י'/אדר/תשע"ח</a:t>
            </a:fld>
            <a:endParaRPr kumimoji="0"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31D5-1B33-458B-8AFD-CECCB0FA18CB}" type="slidenum">
              <a:pPr algn="r" rtl="1"/>
              <a:t>‹#›</a:t>
            </a:fld>
            <a:endParaRPr kumimoji="0" lang="he-I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rtl="1"/>
            <a:fld id="{9668B50E-0B48-4566-8609-C51CF752A7DF}" type="datetimeFigureOut">
              <a:pPr algn="r" rtl="1"/>
              <a:t>י'/אדר/תשע"ח</a:t>
            </a:fld>
            <a:endParaRPr kumimoji="0"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kumimoji="0"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431D5-1B33-458B-8AFD-CECCB0FA18CB}" type="slidenum">
              <a:pPr algn="r" rtl="1"/>
              <a:t>‹#›</a:t>
            </a:fld>
            <a:endParaRPr kumimoji="0"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kumimoji="0" lang="he-IL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kumimoji="0" lang="he-IL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1" anchor="ctr">
            <a:normAutofit/>
          </a:bodyPr>
          <a:lstStyle/>
          <a:p>
            <a:pPr eaLnBrk="1" latinLnBrk="0" hangingPunct="1"/>
            <a:r>
              <a:rPr kumimoji="0" lang="he-IL" smtClean="0"/>
              <a:t>לחץ כדי לערוך סגנון כותרת של תבנית בסיס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1">
            <a:normAutofit/>
          </a:bodyPr>
          <a:lstStyle/>
          <a:p>
            <a:pPr lvl="0" eaLnBrk="1" latinLnBrk="0" hangingPunct="1"/>
            <a:r>
              <a:rPr kumimoji="0" lang="he-IL" smtClean="0"/>
              <a:t>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1" anchor="ctr"/>
          <a:lstStyle>
            <a:lvl1pPr algn="r" eaLnBrk="1" latinLnBrk="0" hangingPunct="1">
              <a:defRPr kumimoji="0" lang="he-IL" sz="1200">
                <a:solidFill>
                  <a:schemeClr val="bg1"/>
                </a:solidFill>
              </a:defRPr>
            </a:lvl1pPr>
            <a:extLst/>
          </a:lstStyle>
          <a:p>
            <a:pPr algn="r" rtl="1"/>
            <a:fld id="{9668B50E-0B48-4566-8609-C51CF752A7DF}" type="datetimeFigureOut">
              <a:rPr kumimoji="0" lang="he-IL">
                <a:solidFill>
                  <a:schemeClr val="bg1"/>
                </a:solidFill>
              </a:rPr>
              <a:pPr algn="r" rtl="1"/>
              <a:t>י'/אדר/תשע"ח</a:t>
            </a:fld>
            <a:endParaRPr kumimoji="0" lang="he-IL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1" anchor="ctr"/>
          <a:lstStyle>
            <a:lvl1pPr algn="r" eaLnBrk="1" latinLnBrk="0" hangingPunct="1">
              <a:defRPr kumimoji="0" lang="he-IL" sz="1200">
                <a:solidFill>
                  <a:schemeClr val="bg1"/>
                </a:solidFill>
              </a:defRPr>
            </a:lvl1pPr>
            <a:extLst/>
          </a:lstStyle>
          <a:p>
            <a:pPr algn="r" rtl="1"/>
            <a:endParaRPr kumimoji="0" lang="he-IL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1" anchor="ctr"/>
          <a:lstStyle>
            <a:lvl1pPr algn="r" eaLnBrk="1" latinLnBrk="0" hangingPunct="1">
              <a:defRPr kumimoji="0" lang="he-IL"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kumimoji="0" lang="he-IL">
                <a:solidFill>
                  <a:schemeClr val="bg1"/>
                </a:solidFill>
              </a:rPr>
              <a:pPr algn="r" rtl="1"/>
              <a:t>‹#›</a:t>
            </a:fld>
            <a:endParaRPr kumimoji="0" lang="he-IL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/>
            <a:endParaRPr kumimoji="0"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r" rtl="1" eaLnBrk="1" latinLnBrk="0" hangingPunct="1">
        <a:spcBef>
          <a:spcPct val="0"/>
        </a:spcBef>
        <a:buNone/>
        <a:defRPr kumimoji="0" lang="he-IL"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r" rtl="1" eaLnBrk="1" latinLnBrk="0" hangingPunct="1">
        <a:spcBef>
          <a:spcPct val="20000"/>
        </a:spcBef>
        <a:buFont typeface="Arial"/>
        <a:buChar char="•"/>
        <a:defRPr kumimoji="0" lang="he-IL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Font typeface="Arial"/>
        <a:buChar char="–"/>
        <a:defRPr kumimoji="0" lang="he-IL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Font typeface="Arial"/>
        <a:buChar char="•"/>
        <a:defRPr kumimoji="0" lang="he-IL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Font typeface="Arial"/>
        <a:buChar char="–"/>
        <a:defRPr kumimoji="0" lang="he-IL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Font typeface="Arial"/>
        <a:buChar char="»"/>
        <a:defRPr kumimoji="0" lang="he-IL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Font typeface="Arial"/>
        <a:buChar char="•"/>
        <a:defRPr kumimoji="0" lang="he-IL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Font typeface="Arial"/>
        <a:buChar char="•"/>
        <a:defRPr kumimoji="0" lang="he-IL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Font typeface="Arial"/>
        <a:buChar char="•"/>
        <a:defRPr kumimoji="0" lang="he-IL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Font typeface="Arial"/>
        <a:buChar char="•"/>
        <a:defRPr kumimoji="0" lang="he-IL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lang="he-IL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lang="he-IL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lang="he-IL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lang="he-IL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lang="he-IL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lang="he-IL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lang="he-IL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lang="he-IL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lang="he-IL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178459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0406"/>
            <a:ext cx="6858000" cy="5143500"/>
          </a:xfrm>
        </p:spPr>
      </p:pic>
      <p:sp>
        <p:nvSpPr>
          <p:cNvPr id="7" name="Rectangle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algn="r" rtl="1"/>
            <a:r>
              <a:rPr lang="he-IL" dirty="0" smtClean="0"/>
              <a:t>בית הארחה "פאר קוממיות"</a:t>
            </a:r>
          </a:p>
          <a:p>
            <a:pPr algn="r" rtl="1"/>
            <a:endParaRPr lang="he-IL" dirty="0"/>
          </a:p>
        </p:txBody>
      </p:sp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r" rtl="1"/>
            <a:r>
              <a:rPr lang="he-IL" sz="4000" dirty="0" smtClean="0"/>
              <a:t>בית הארחה – פאר קוממיות. מושב קוממיות</a:t>
            </a:r>
          </a:p>
          <a:p>
            <a:pPr algn="r" rtl="1"/>
            <a:r>
              <a:rPr lang="he-IL" sz="2000" dirty="0" smtClean="0"/>
              <a:t>להזמנות: 052-7655787. דוא"ל: </a:t>
            </a:r>
            <a:r>
              <a:rPr lang="en-US" sz="2000" dirty="0" smtClean="0"/>
              <a:t>a0527655787@gmail.com</a:t>
            </a:r>
            <a:endParaRPr lang="he-IL" sz="2000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6" name="j0321087.jpg"/>
          <p:cNvPicPr>
            <a:picLocks noGrp="1" noChangeAspect="1"/>
          </p:cNvPicPr>
          <p:nvPr>
            <p:ph type="pic" sz="quarter" idx="2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38125"/>
            <a:ext cx="2070100" cy="31051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301066"/>
            <a:ext cx="2070100" cy="138006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4610100"/>
            <a:ext cx="2743200" cy="1828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5" name="j0321089.jpg"/>
          <p:cNvPicPr>
            <a:picLocks noGrp="1" noChangeAspect="1"/>
          </p:cNvPicPr>
          <p:nvPr>
            <p:ph type="pic" sz="quarter" idx="27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4610100"/>
            <a:ext cx="2743200" cy="1828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body" sz="quarter" idx="17"/>
          </p:nvPr>
        </p:nvSpPr>
        <p:spPr>
          <a:xfrm>
            <a:off x="5311775" y="4495800"/>
            <a:ext cx="2210254" cy="1295400"/>
          </a:xfrm>
        </p:spPr>
        <p:txBody>
          <a:bodyPr/>
          <a:lstStyle/>
          <a:p>
            <a:pPr algn="r" rtl="1"/>
            <a:r>
              <a:rPr lang="he-IL" dirty="0" smtClean="0"/>
              <a:t>אולם אכילה</a:t>
            </a:r>
            <a:endParaRPr lang="he-IL" dirty="0"/>
          </a:p>
        </p:txBody>
      </p:sp>
      <p:pic>
        <p:nvPicPr>
          <p:cNvPr id="10" name="j0341658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75" y="2457450"/>
            <a:ext cx="2362200" cy="1574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18" name="crop_j0175548.png"/>
          <p:cNvPicPr>
            <a:picLocks noGrp="1" noChangeAspect="1"/>
          </p:cNvPicPr>
          <p:nvPr>
            <p:ph type="pic" sz="quarter" idx="1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575" y="2409825"/>
            <a:ext cx="2209800" cy="16573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9" name="j0321087.jpg"/>
          <p:cNvPicPr>
            <a:picLocks noGrp="1" noChangeAspect="1"/>
          </p:cNvPicPr>
          <p:nvPr>
            <p:ph type="pic" sz="quarter" idx="19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775" y="2409825"/>
            <a:ext cx="2209800" cy="16573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sp>
        <p:nvSpPr>
          <p:cNvPr id="2" name="מציין מיקום טקסט 1"/>
          <p:cNvSpPr>
            <a:spLocks noGrp="1"/>
          </p:cNvSpPr>
          <p:nvPr>
            <p:ph type="body" sz="quarter" idx="16"/>
          </p:nvPr>
        </p:nvSpPr>
        <p:spPr>
          <a:xfrm>
            <a:off x="2949575" y="4581128"/>
            <a:ext cx="2209800" cy="1210072"/>
          </a:xfrm>
        </p:spPr>
        <p:txBody>
          <a:bodyPr>
            <a:normAutofit/>
          </a:bodyPr>
          <a:lstStyle/>
          <a:p>
            <a:r>
              <a:rPr lang="he-IL" sz="3200" dirty="0" smtClean="0"/>
              <a:t>אולם תפילה</a:t>
            </a:r>
            <a:endParaRPr lang="he-IL" sz="3200" dirty="0"/>
          </a:p>
        </p:txBody>
      </p:sp>
      <p:sp>
        <p:nvSpPr>
          <p:cNvPr id="8" name="Rectangle 3"/>
          <p:cNvSpPr txBox="1">
            <a:spLocks/>
          </p:cNvSpPr>
          <p:nvPr/>
        </p:nvSpPr>
        <p:spPr>
          <a:xfrm>
            <a:off x="434975" y="4554688"/>
            <a:ext cx="2362200" cy="1295400"/>
          </a:xfrm>
          <a:prstGeom prst="rect">
            <a:avLst/>
          </a:prstGeom>
          <a:solidFill>
            <a:schemeClr val="accent6"/>
          </a:solidFill>
        </p:spPr>
        <p:txBody>
          <a:bodyPr vert="horz" rtlCol="1" anchor="ctr">
            <a:normAutofit/>
          </a:bodyPr>
          <a:lstStyle>
            <a:lvl1pPr marL="0" indent="0" algn="r" rtl="1" eaLnBrk="1" latinLnBrk="0" hangingPunct="1">
              <a:spcBef>
                <a:spcPct val="20000"/>
              </a:spcBef>
              <a:buFontTx/>
              <a:buNone/>
              <a:defRPr kumimoji="0" lang="he-IL" sz="3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Font typeface="Arial"/>
              <a:buChar char="–"/>
              <a:defRPr kumimoji="0" lang="he-IL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Font typeface="Arial"/>
              <a:buChar char="•"/>
              <a:defRPr kumimoji="0" lang="he-IL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Font typeface="Arial"/>
              <a:buChar char="–"/>
              <a:defRPr kumimoji="0" lang="he-IL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Font typeface="Arial"/>
              <a:buChar char="»"/>
              <a:defRPr kumimoji="0" lang="he-IL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Font typeface="Arial"/>
              <a:buChar char="•"/>
              <a:defRPr kumimoji="0" lang="he-IL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Font typeface="Arial"/>
              <a:buChar char="•"/>
              <a:defRPr kumimoji="0" lang="he-IL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Font typeface="Arial"/>
              <a:buChar char="•"/>
              <a:defRPr kumimoji="0" lang="he-IL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Font typeface="Arial"/>
              <a:buChar char="•"/>
              <a:defRPr kumimoji="0" lang="he-IL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he-IL" sz="3600" dirty="0" smtClean="0"/>
              <a:t>לובי אולמות</a:t>
            </a:r>
            <a:endParaRPr lang="he-IL" sz="3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3767336" cy="2181944"/>
          </a:xfrm>
        </p:spPr>
        <p:txBody>
          <a:bodyPr/>
          <a:lstStyle/>
          <a:p>
            <a:pPr algn="r" rtl="1"/>
            <a:r>
              <a:rPr lang="he-IL" b="1" i="1" dirty="0" smtClean="0">
                <a:latin typeface="David" panose="020E0502060401010101" pitchFamily="34" charset="-79"/>
                <a:cs typeface="David" panose="020E0502060401010101" pitchFamily="34" charset="-79"/>
              </a:rPr>
              <a:t>חדרי שינה מעוצבים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חדרים עם שני מיטות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חדרים עם מספר רב של מיטות 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(5- 12 מיטות בחדר)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מזגן שירותים </a:t>
            </a:r>
            <a:r>
              <a:rPr lang="he-IL" smtClean="0">
                <a:latin typeface="David" panose="020E0502060401010101" pitchFamily="34" charset="-79"/>
                <a:cs typeface="David" panose="020E0502060401010101" pitchFamily="34" charset="-79"/>
              </a:rPr>
              <a:t>ומקלחת בכל 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חדר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25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2400300" cy="16002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balanced" dir="t"/>
          </a:scene3d>
          <a:sp3d prstMaterial="plastic">
            <a:bevelT w="0" h="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5" name="j0321101.jpg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650" y="723900"/>
            <a:ext cx="21336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4" name="j0341706.jp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0" y="723900"/>
            <a:ext cx="21336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>
            <a:spLocks noGrp="1"/>
          </p:cNvSpPr>
          <p:nvPr>
            <p:ph type="body" sz="quarter" idx="11"/>
          </p:nvPr>
        </p:nvSpPr>
        <p:spPr>
          <a:xfrm>
            <a:off x="4644008" y="228600"/>
            <a:ext cx="3661792" cy="5792688"/>
          </a:xfrm>
        </p:spPr>
        <p:txBody>
          <a:bodyPr>
            <a:normAutofit/>
          </a:bodyPr>
          <a:lstStyle/>
          <a:p>
            <a:pPr algn="r" rtl="1"/>
            <a:endParaRPr lang="he-IL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rtl="1"/>
            <a:r>
              <a:rPr lang="he-IL" sz="3600" b="1" u="sng" dirty="0">
                <a:latin typeface="David" panose="020E0502060401010101" pitchFamily="34" charset="-79"/>
                <a:cs typeface="David" panose="020E0502060401010101" pitchFamily="34" charset="-79"/>
              </a:rPr>
              <a:t>חצר</a:t>
            </a:r>
            <a:r>
              <a:rPr lang="he-IL" sz="36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 וגינה פרטית</a:t>
            </a:r>
          </a:p>
          <a:p>
            <a:pPr algn="r" rtl="1"/>
            <a:r>
              <a:rPr lang="he-IL" sz="1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הכולל:</a:t>
            </a:r>
          </a:p>
          <a:p>
            <a:pPr algn="r" rtl="1"/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משטחי דשא ענקיים </a:t>
            </a:r>
          </a:p>
          <a:p>
            <a:pPr algn="r" rtl="1"/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נדנדות ספסל,</a:t>
            </a:r>
          </a:p>
          <a:p>
            <a:pPr algn="r" rtl="1"/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ערסלים,</a:t>
            </a:r>
          </a:p>
          <a:p>
            <a:pPr algn="r" rtl="1"/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שולחנות פיקניק,</a:t>
            </a:r>
          </a:p>
          <a:p>
            <a:pPr algn="r" rtl="1"/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ומגלשות לילדים,</a:t>
            </a:r>
          </a:p>
          <a:p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מושקעת ומטופחת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,</a:t>
            </a:r>
            <a:endParaRPr lang="he-IL" sz="32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6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79" y="260648"/>
            <a:ext cx="4193997" cy="314549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19" y="3717032"/>
            <a:ext cx="4187957" cy="314096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mporaryPhoto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0C4B7F0-9FBA-4DCB-A229-BDA3676ECCC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אלבום תמונות עכשווי</Template>
  <TotalTime>0</TotalTime>
  <Words>78</Words>
  <Application>Microsoft Office PowerPoint</Application>
  <PresentationFormat>‫הצגה על המסך (4:3)</PresentationFormat>
  <Paragraphs>25</Paragraphs>
  <Slides>5</Slides>
  <Notes>5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</vt:i4>
      </vt:variant>
    </vt:vector>
  </HeadingPairs>
  <TitlesOfParts>
    <vt:vector size="10" baseType="lpstr">
      <vt:lpstr>Arial</vt:lpstr>
      <vt:lpstr>Calibri</vt:lpstr>
      <vt:lpstr>David</vt:lpstr>
      <vt:lpstr>Times New Roman</vt:lpstr>
      <vt:lpstr>ContemporaryPhotoAlbum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2018-02-05T10:12:03Z</dcterms:created>
  <dcterms:modified xsi:type="dcterms:W3CDTF">2018-02-25T09:11:46Z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TC101769259990</vt:lpwstr>
  </property>
</Properties>
</file>