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44000" cy="6858000" type="screen4x3"/>
  <p:notesSz cx="6797675" cy="98726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C100"/>
    <a:srgbClr val="FEBB00"/>
    <a:srgbClr val="EAAD00"/>
    <a:srgbClr val="CC9900"/>
    <a:srgbClr val="FFD8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0" d="100"/>
          <a:sy n="100" d="100"/>
        </p:scale>
        <p:origin x="-2040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710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1120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3437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2695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7588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2867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086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73994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0041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1454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3493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D6AC4-10A1-4C2C-A95F-8886057BF6B1}" type="datetimeFigureOut">
              <a:rPr lang="he-IL" smtClean="0"/>
              <a:t>כ"ב/סיון/תש"פ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240B6-503C-4F25-ACDE-BB35C90B5D9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13661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107504" y="116632"/>
            <a:ext cx="8928671" cy="6336704"/>
            <a:chOff x="107504" y="116632"/>
            <a:chExt cx="8928671" cy="6336704"/>
          </a:xfrm>
        </p:grpSpPr>
        <p:grpSp>
          <p:nvGrpSpPr>
            <p:cNvPr id="2" name="קבוצה 1"/>
            <p:cNvGrpSpPr/>
            <p:nvPr/>
          </p:nvGrpSpPr>
          <p:grpSpPr>
            <a:xfrm>
              <a:off x="6156175" y="116632"/>
              <a:ext cx="2880000" cy="2088232"/>
              <a:chOff x="6156175" y="116632"/>
              <a:chExt cx="2880000" cy="2088232"/>
            </a:xfrm>
          </p:grpSpPr>
          <p:grpSp>
            <p:nvGrpSpPr>
              <p:cNvPr id="30" name="קבוצה 29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31" name="מלבן 30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32" name="תמונה 31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33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" name="קבוצה 121"/>
            <p:cNvGrpSpPr/>
            <p:nvPr/>
          </p:nvGrpSpPr>
          <p:grpSpPr>
            <a:xfrm>
              <a:off x="3131840" y="116632"/>
              <a:ext cx="2880000" cy="2088232"/>
              <a:chOff x="6156175" y="116632"/>
              <a:chExt cx="2880000" cy="2088232"/>
            </a:xfrm>
          </p:grpSpPr>
          <p:grpSp>
            <p:nvGrpSpPr>
              <p:cNvPr id="123" name="קבוצה 122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25" name="מלבן 124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26" name="תמונה 125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27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24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8" name="קבוצה 127"/>
            <p:cNvGrpSpPr/>
            <p:nvPr/>
          </p:nvGrpSpPr>
          <p:grpSpPr>
            <a:xfrm>
              <a:off x="107504" y="116632"/>
              <a:ext cx="2880000" cy="2088232"/>
              <a:chOff x="6156175" y="116632"/>
              <a:chExt cx="2880000" cy="2088232"/>
            </a:xfrm>
          </p:grpSpPr>
          <p:grpSp>
            <p:nvGrpSpPr>
              <p:cNvPr id="129" name="קבוצה 128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31" name="מלבן 130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32" name="תמונה 131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33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30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4" name="קבוצה 133"/>
            <p:cNvGrpSpPr/>
            <p:nvPr/>
          </p:nvGrpSpPr>
          <p:grpSpPr>
            <a:xfrm>
              <a:off x="6156175" y="2239938"/>
              <a:ext cx="2880000" cy="2088232"/>
              <a:chOff x="6156175" y="116632"/>
              <a:chExt cx="2880000" cy="2088232"/>
            </a:xfrm>
          </p:grpSpPr>
          <p:grpSp>
            <p:nvGrpSpPr>
              <p:cNvPr id="135" name="קבוצה 134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37" name="מלבן 136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38" name="תמונה 137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39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36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0" name="קבוצה 139"/>
            <p:cNvGrpSpPr/>
            <p:nvPr/>
          </p:nvGrpSpPr>
          <p:grpSpPr>
            <a:xfrm>
              <a:off x="3131840" y="2239938"/>
              <a:ext cx="2880000" cy="2088232"/>
              <a:chOff x="6156175" y="116632"/>
              <a:chExt cx="2880000" cy="2088232"/>
            </a:xfrm>
          </p:grpSpPr>
          <p:grpSp>
            <p:nvGrpSpPr>
              <p:cNvPr id="141" name="קבוצה 140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43" name="מלבן 142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44" name="תמונה 143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45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42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6" name="קבוצה 145"/>
            <p:cNvGrpSpPr/>
            <p:nvPr/>
          </p:nvGrpSpPr>
          <p:grpSpPr>
            <a:xfrm>
              <a:off x="107504" y="2239938"/>
              <a:ext cx="2880000" cy="2088232"/>
              <a:chOff x="6156175" y="116632"/>
              <a:chExt cx="2880000" cy="2088232"/>
            </a:xfrm>
          </p:grpSpPr>
          <p:grpSp>
            <p:nvGrpSpPr>
              <p:cNvPr id="147" name="קבוצה 146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49" name="מלבן 148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50" name="תמונה 149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51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48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2" name="קבוצה 151"/>
            <p:cNvGrpSpPr/>
            <p:nvPr/>
          </p:nvGrpSpPr>
          <p:grpSpPr>
            <a:xfrm>
              <a:off x="6156175" y="4365104"/>
              <a:ext cx="2880000" cy="2088232"/>
              <a:chOff x="6156175" y="116632"/>
              <a:chExt cx="2880000" cy="2088232"/>
            </a:xfrm>
          </p:grpSpPr>
          <p:grpSp>
            <p:nvGrpSpPr>
              <p:cNvPr id="153" name="קבוצה 152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55" name="מלבן 154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56" name="תמונה 155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57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54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8" name="קבוצה 157"/>
            <p:cNvGrpSpPr/>
            <p:nvPr/>
          </p:nvGrpSpPr>
          <p:grpSpPr>
            <a:xfrm>
              <a:off x="3131840" y="4365104"/>
              <a:ext cx="2880000" cy="2088232"/>
              <a:chOff x="6156175" y="116632"/>
              <a:chExt cx="2880000" cy="2088232"/>
            </a:xfrm>
          </p:grpSpPr>
          <p:grpSp>
            <p:nvGrpSpPr>
              <p:cNvPr id="159" name="קבוצה 158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61" name="מלבן 160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62" name="תמונה 161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63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60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4" name="קבוצה 163"/>
            <p:cNvGrpSpPr/>
            <p:nvPr/>
          </p:nvGrpSpPr>
          <p:grpSpPr>
            <a:xfrm>
              <a:off x="107504" y="4365104"/>
              <a:ext cx="2880000" cy="2088232"/>
              <a:chOff x="6156175" y="116632"/>
              <a:chExt cx="2880000" cy="2088232"/>
            </a:xfrm>
          </p:grpSpPr>
          <p:grpSp>
            <p:nvGrpSpPr>
              <p:cNvPr id="165" name="קבוצה 164"/>
              <p:cNvGrpSpPr/>
              <p:nvPr/>
            </p:nvGrpSpPr>
            <p:grpSpPr>
              <a:xfrm>
                <a:off x="6156175" y="116632"/>
                <a:ext cx="2880000" cy="2088232"/>
                <a:chOff x="2055976" y="3002664"/>
                <a:chExt cx="2880000" cy="2088232"/>
              </a:xfrm>
            </p:grpSpPr>
            <p:sp>
              <p:nvSpPr>
                <p:cNvPr id="167" name="מלבן 166"/>
                <p:cNvSpPr/>
                <p:nvPr/>
              </p:nvSpPr>
              <p:spPr>
                <a:xfrm>
                  <a:off x="2055976" y="3002664"/>
                  <a:ext cx="2880000" cy="1944000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1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l" rtl="0"/>
                  <a:endParaRPr lang="he-IL"/>
                </a:p>
              </p:txBody>
            </p:sp>
            <p:pic>
              <p:nvPicPr>
                <p:cNvPr id="168" name="תמונה 167"/>
                <p:cNvPicPr/>
                <p:nvPr/>
              </p:nvPicPr>
              <p:blipFill rotWithShape="1"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457" t="11116" r="16945" b="5839"/>
                <a:stretch/>
              </p:blipFill>
              <p:spPr bwMode="auto">
                <a:xfrm>
                  <a:off x="3434802" y="3002664"/>
                  <a:ext cx="921174" cy="208823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69" name="תיבת טקסט 9"/>
                <p:cNvSpPr txBox="1"/>
                <p:nvPr/>
              </p:nvSpPr>
              <p:spPr>
                <a:xfrm>
                  <a:off x="2272001" y="3363135"/>
                  <a:ext cx="1118252" cy="11516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rot="0" spcFirstLastPara="0" vert="horz" wrap="square" lIns="91440" tIns="45720" rIns="91440" bIns="45720" numCol="1" spcCol="0" rtlCol="1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מסיבת חומש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כתה א/1</a:t>
                  </a:r>
                </a:p>
                <a:p>
                  <a:pPr algn="ctr" rtl="0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he-IL" sz="1300" b="1" dirty="0" smtClean="0">
                      <a:ln w="3175">
                        <a:noFill/>
                      </a:ln>
                      <a:solidFill>
                        <a:srgbClr val="EEC100"/>
                      </a:solidFill>
                      <a:latin typeface="Calibri"/>
                      <a:ea typeface="Calibri"/>
                      <a:cs typeface="HadasaNew" pitchFamily="2" charset="-79"/>
                    </a:rPr>
                    <a:t>כ"ג סיון תש"פ</a:t>
                  </a:r>
                  <a:endParaRPr lang="en-US" sz="1300" b="1" dirty="0">
                    <a:ln w="3175">
                      <a:noFill/>
                    </a:ln>
                    <a:solidFill>
                      <a:srgbClr val="EEC100"/>
                    </a:solidFill>
                    <a:latin typeface="Calibri"/>
                    <a:ea typeface="Calibri"/>
                    <a:cs typeface="HadasaNew" pitchFamily="2" charset="-79"/>
                  </a:endParaRPr>
                </a:p>
              </p:txBody>
            </p:sp>
          </p:grpSp>
          <p:pic>
            <p:nvPicPr>
              <p:cNvPr id="166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090D19"/>
                  </a:clrFrom>
                  <a:clrTo>
                    <a:srgbClr val="090D19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3825" b="62673" l="19192" r="902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176" t="8101" r="8491" b="33458"/>
              <a:stretch/>
            </p:blipFill>
            <p:spPr bwMode="auto">
              <a:xfrm>
                <a:off x="6660232" y="1412776"/>
                <a:ext cx="580321" cy="318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22097707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63</Words>
  <Application>Microsoft Office PowerPoint</Application>
  <PresentationFormat>‫הצגה על המסך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2" baseType="lpstr">
      <vt:lpstr>ערכת נושא Office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1</dc:creator>
  <cp:lastModifiedBy>1</cp:lastModifiedBy>
  <cp:revision>6</cp:revision>
  <cp:lastPrinted>2020-06-14T07:34:37Z</cp:lastPrinted>
  <dcterms:created xsi:type="dcterms:W3CDTF">2020-06-14T07:25:42Z</dcterms:created>
  <dcterms:modified xsi:type="dcterms:W3CDTF">2020-06-14T10:26:21Z</dcterms:modified>
</cp:coreProperties>
</file>