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5005" autoAdjust="0"/>
    <p:restoredTop sz="94660"/>
  </p:normalViewPr>
  <p:slideViewPr>
    <p:cSldViewPr snapToGrid="0">
      <p:cViewPr varScale="1">
        <p:scale>
          <a:sx n="59" d="100"/>
          <a:sy n="59" d="100"/>
        </p:scale>
        <p:origin x="96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E29AB21B-965A-8EFE-16DB-19BE67D7DA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6C207340-B1C5-75CE-761F-6C56B84D7B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/>
              <a:t>לחץ כדי לערוך סגנון כותרת משנה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56B53508-9DB2-D99B-5DE6-CC7989C43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2D6FE-4D8D-46E1-BC31-BE325B332A98}" type="datetimeFigureOut">
              <a:rPr lang="he-IL" smtClean="0"/>
              <a:t>כ"ט/אב/תשפ"ד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7F652ED0-E026-ED95-8520-CB4E64E9B3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FF0B96C4-CA55-60D4-1013-744AB130D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C46B9-2475-41DE-BC1A-D841C2EBF63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565982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828EA0AA-7CC9-C8D9-68B7-8C1B8BD721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E6EC50AA-681F-1A0A-D8E7-89DC7AD715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7CE7D3CB-1747-ED4B-8593-576BC132C2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2D6FE-4D8D-46E1-BC31-BE325B332A98}" type="datetimeFigureOut">
              <a:rPr lang="he-IL" smtClean="0"/>
              <a:t>כ"ט/אב/תשפ"ד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AD9F1D38-46C8-42CE-F018-38046D436C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7DD3E6FC-CABF-796C-5A08-74A583739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C46B9-2475-41DE-BC1A-D841C2EBF63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363532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3962FB20-458C-E88F-AF59-F4F339F44B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B88EF9A9-DC9F-0EA8-8FDF-21BD1EA4AD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0C8A2602-7AF5-85BA-E086-CB0FAC4601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2D6FE-4D8D-46E1-BC31-BE325B332A98}" type="datetimeFigureOut">
              <a:rPr lang="he-IL" smtClean="0"/>
              <a:t>כ"ט/אב/תשפ"ד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19A7A033-3AF0-9336-D656-5C0ED5DB33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1D1B4547-BC87-D053-6596-6FFA455B0D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C46B9-2475-41DE-BC1A-D841C2EBF63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744405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0EC6496F-6370-E7C3-A49D-0BFB60D51E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0DE9276A-78F9-5139-AA23-EE555979ED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A0D3268F-814E-0B36-C3E2-3E59BDD2ED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8B24BACD-F18E-310A-7F35-36BB431977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2D6FE-4D8D-46E1-BC31-BE325B332A98}" type="datetimeFigureOut">
              <a:rPr lang="he-IL" smtClean="0"/>
              <a:t>כ"ט/אב/תשפ"ד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C0081023-9677-AE9B-B978-179525ECCA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6BD5BD61-0B17-52C8-AD2E-2D2B406FCD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C46B9-2475-41DE-BC1A-D841C2EBF63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280744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57AE97E7-7E06-FE88-FA58-BA1CF268DD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056E7997-FB89-4672-DB9F-76905CEBD6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F2246242-AA64-D17C-1C92-FBF8A34C63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טקסט 4">
            <a:extLst>
              <a:ext uri="{FF2B5EF4-FFF2-40B4-BE49-F238E27FC236}">
                <a16:creationId xmlns:a16="http://schemas.microsoft.com/office/drawing/2014/main" id="{3C02DFD2-218F-B056-F110-823C045799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מציין מיקום תוכן 5">
            <a:extLst>
              <a:ext uri="{FF2B5EF4-FFF2-40B4-BE49-F238E27FC236}">
                <a16:creationId xmlns:a16="http://schemas.microsoft.com/office/drawing/2014/main" id="{3A05F39D-C50B-4F8D-F2CB-F0E835BE00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7" name="מציין מיקום של תאריך 6">
            <a:extLst>
              <a:ext uri="{FF2B5EF4-FFF2-40B4-BE49-F238E27FC236}">
                <a16:creationId xmlns:a16="http://schemas.microsoft.com/office/drawing/2014/main" id="{2169DCE7-98B8-0BAB-DB4E-8B94749DA2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2D6FE-4D8D-46E1-BC31-BE325B332A98}" type="datetimeFigureOut">
              <a:rPr lang="he-IL" smtClean="0"/>
              <a:t>כ"ט/אב/תשפ"ד</a:t>
            </a:fld>
            <a:endParaRPr lang="he-IL"/>
          </a:p>
        </p:txBody>
      </p:sp>
      <p:sp>
        <p:nvSpPr>
          <p:cNvPr id="8" name="מציין מיקום של כותרת תחתונה 7">
            <a:extLst>
              <a:ext uri="{FF2B5EF4-FFF2-40B4-BE49-F238E27FC236}">
                <a16:creationId xmlns:a16="http://schemas.microsoft.com/office/drawing/2014/main" id="{2CA88B44-04E9-D0A4-96AF-627CC0FB46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>
            <a:extLst>
              <a:ext uri="{FF2B5EF4-FFF2-40B4-BE49-F238E27FC236}">
                <a16:creationId xmlns:a16="http://schemas.microsoft.com/office/drawing/2014/main" id="{3ED8E58A-A412-0769-A650-E687162F5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C46B9-2475-41DE-BC1A-D841C2EBF63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31215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FB269D91-061E-2BEB-D85D-1E3163890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אריך 2">
            <a:extLst>
              <a:ext uri="{FF2B5EF4-FFF2-40B4-BE49-F238E27FC236}">
                <a16:creationId xmlns:a16="http://schemas.microsoft.com/office/drawing/2014/main" id="{A53E4AFB-D44D-AADB-7343-B287C743B9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2D6FE-4D8D-46E1-BC31-BE325B332A98}" type="datetimeFigureOut">
              <a:rPr lang="he-IL" smtClean="0"/>
              <a:t>כ"ט/אב/תשפ"ד</a:t>
            </a:fld>
            <a:endParaRPr lang="he-IL"/>
          </a:p>
        </p:txBody>
      </p:sp>
      <p:sp>
        <p:nvSpPr>
          <p:cNvPr id="4" name="מציין מיקום של כותרת תחתונה 3">
            <a:extLst>
              <a:ext uri="{FF2B5EF4-FFF2-40B4-BE49-F238E27FC236}">
                <a16:creationId xmlns:a16="http://schemas.microsoft.com/office/drawing/2014/main" id="{C95D18DD-7CE5-30AA-265A-7844C123D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id="{47CC82DD-62F1-9E41-D119-5E4997A2BB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C46B9-2475-41DE-BC1A-D841C2EBF63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07075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>
            <a:extLst>
              <a:ext uri="{FF2B5EF4-FFF2-40B4-BE49-F238E27FC236}">
                <a16:creationId xmlns:a16="http://schemas.microsoft.com/office/drawing/2014/main" id="{11727088-F1C5-CDB1-D1FA-7042A59D2B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2D6FE-4D8D-46E1-BC31-BE325B332A98}" type="datetimeFigureOut">
              <a:rPr lang="he-IL" smtClean="0"/>
              <a:t>כ"ט/אב/תשפ"ד</a:t>
            </a:fld>
            <a:endParaRPr lang="he-IL"/>
          </a:p>
        </p:txBody>
      </p:sp>
      <p:sp>
        <p:nvSpPr>
          <p:cNvPr id="3" name="מציין מיקום של כותרת תחתונה 2">
            <a:extLst>
              <a:ext uri="{FF2B5EF4-FFF2-40B4-BE49-F238E27FC236}">
                <a16:creationId xmlns:a16="http://schemas.microsoft.com/office/drawing/2014/main" id="{33798A28-B0CF-BBE2-B4C4-BD8A4FE816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>
            <a:extLst>
              <a:ext uri="{FF2B5EF4-FFF2-40B4-BE49-F238E27FC236}">
                <a16:creationId xmlns:a16="http://schemas.microsoft.com/office/drawing/2014/main" id="{8735416A-D107-253C-87C0-438FC3D190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C46B9-2475-41DE-BC1A-D841C2EBF63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67047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21B96F8F-7327-A983-3372-77A2B67905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EFFB3A83-B5B4-ED30-E6E0-CBE5A85CBE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20EBAF21-DA4A-5230-8152-4E22B7369E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3EB2E543-42B7-1264-EC74-16D78915E7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2D6FE-4D8D-46E1-BC31-BE325B332A98}" type="datetimeFigureOut">
              <a:rPr lang="he-IL" smtClean="0"/>
              <a:t>כ"ט/אב/תשפ"ד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4A703A5A-27C6-6646-B68C-196072B3E9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EDEF7B66-03D6-EBD0-5C53-805F52A76C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C46B9-2475-41DE-BC1A-D841C2EBF63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668744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749209A3-1D71-49FA-8941-0D4789A636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מונה 2">
            <a:extLst>
              <a:ext uri="{FF2B5EF4-FFF2-40B4-BE49-F238E27FC236}">
                <a16:creationId xmlns:a16="http://schemas.microsoft.com/office/drawing/2014/main" id="{4AEC3FD9-1E88-B2C0-1612-D83FDA8A97F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E1D0B6F1-D592-A98E-DB5F-3AC848CA58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F7D83376-96D5-D10B-B1BE-337455B065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2D6FE-4D8D-46E1-BC31-BE325B332A98}" type="datetimeFigureOut">
              <a:rPr lang="he-IL" smtClean="0"/>
              <a:t>כ"ט/אב/תשפ"ד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6E57E32B-66C6-F0EE-DBCF-979762F286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82E3B33D-DA67-2C3C-6AAA-A98EE6BDD6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C46B9-2475-41DE-BC1A-D841C2EBF63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015311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CBD36A1B-3078-F8D3-BFE2-74B9585D66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82B9BACE-6D89-7BC9-2291-E8912916BE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79A745AD-9AAB-3378-CEAB-C1B1CC5C9D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2D6FE-4D8D-46E1-BC31-BE325B332A98}" type="datetimeFigureOut">
              <a:rPr lang="he-IL" smtClean="0"/>
              <a:t>כ"ט/אב/תשפ"ד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F52A64AF-9835-9BE8-2AA8-D2C95D94EC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2E9ECF29-642C-FB4B-13D0-955B8B38CA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C46B9-2475-41DE-BC1A-D841C2EBF63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550950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>
            <a:extLst>
              <a:ext uri="{FF2B5EF4-FFF2-40B4-BE49-F238E27FC236}">
                <a16:creationId xmlns:a16="http://schemas.microsoft.com/office/drawing/2014/main" id="{53F07D12-6CB7-5B28-4800-B216563570C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0BBE6401-3C2E-7490-2F16-D417742F9D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7CBE24BD-9DF9-3BE2-0E17-2CEE67BC2E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2D6FE-4D8D-46E1-BC31-BE325B332A98}" type="datetimeFigureOut">
              <a:rPr lang="he-IL" smtClean="0"/>
              <a:t>כ"ט/אב/תשפ"ד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BF94ED5F-2896-8BB9-DD6A-D98C24BC1E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028963AC-6059-5ABE-154A-91955048D3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C46B9-2475-41DE-BC1A-D841C2EBF63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97250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>
            <a:extLst>
              <a:ext uri="{FF2B5EF4-FFF2-40B4-BE49-F238E27FC236}">
                <a16:creationId xmlns:a16="http://schemas.microsoft.com/office/drawing/2014/main" id="{CCF3EAFC-1BB5-7574-B7D1-BA9B3FB68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E68735AB-D090-331F-338A-A6E1D16322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86408A90-79E8-FE2B-B344-1D3A29459B4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B2D6FE-4D8D-46E1-BC31-BE325B332A98}" type="datetimeFigureOut">
              <a:rPr lang="he-IL" smtClean="0"/>
              <a:t>כ"ט/אב/תשפ"ד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762F29AE-3824-489C-54EC-59E3EA0777A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70ADB66E-6986-5B49-3CC9-665A7B0A98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C46B9-2475-41DE-BC1A-D841C2EBF63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89658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424C5341-E03D-B5FB-4D10-53E4779C993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27E52442-E645-A8FC-85BD-817F624A93B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5" name="תמונה 4">
            <a:extLst>
              <a:ext uri="{FF2B5EF4-FFF2-40B4-BE49-F238E27FC236}">
                <a16:creationId xmlns:a16="http://schemas.microsoft.com/office/drawing/2014/main" id="{AC0B8A13-0517-82BD-6AAC-D15E34FB1C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579060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מסך רחב</PresentationFormat>
  <Paragraphs>0</Paragraphs>
  <Slides>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3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ערכת נושא Office</vt:lpstr>
      <vt:lpstr>מצגת של PowerPoint‏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user</dc:creator>
  <cp:lastModifiedBy>user</cp:lastModifiedBy>
  <cp:revision>1</cp:revision>
  <dcterms:created xsi:type="dcterms:W3CDTF">2024-09-02T13:58:53Z</dcterms:created>
  <dcterms:modified xsi:type="dcterms:W3CDTF">2024-09-02T13:59:03Z</dcterms:modified>
</cp:coreProperties>
</file>