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8" r:id="rId2"/>
  </p:sldIdLst>
  <p:sldSz cx="9906000" cy="6858000" type="A4"/>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varScale="1">
        <p:scale>
          <a:sx n="84" d="100"/>
          <a:sy n="84" d="100"/>
        </p:scale>
        <p:origin x="1181"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32935980-CEF7-475A-A051-00D4C2631502}"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3283057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32935980-CEF7-475A-A051-00D4C2631502}"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4232311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smtClean="0"/>
              <a:t>ערוך סגנונות טקסט של תבנית בסיס</a:t>
            </a:r>
          </a:p>
        </p:txBody>
      </p:sp>
      <p:sp>
        <p:nvSpPr>
          <p:cNvPr id="4" name="Date Placeholder 3"/>
          <p:cNvSpPr>
            <a:spLocks noGrp="1"/>
          </p:cNvSpPr>
          <p:nvPr>
            <p:ph type="dt" sz="half" idx="10"/>
          </p:nvPr>
        </p:nvSpPr>
        <p:spPr/>
        <p:txBody>
          <a:bodyPr/>
          <a:lstStyle/>
          <a:p>
            <a:fld id="{32935980-CEF7-475A-A051-00D4C2631502}"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2011935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Date Placeholder 4"/>
          <p:cNvSpPr>
            <a:spLocks noGrp="1"/>
          </p:cNvSpPr>
          <p:nvPr>
            <p:ph type="dt" sz="half" idx="10"/>
          </p:nvPr>
        </p:nvSpPr>
        <p:spPr/>
        <p:txBody>
          <a:bodyPr/>
          <a:lstStyle/>
          <a:p>
            <a:fld id="{32935980-CEF7-475A-A051-00D4C2631502}" type="datetimeFigureOut">
              <a:rPr lang="en-US" smtClean="0"/>
              <a:t>12/16/2019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1308923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4" name="Content Placeholder 3"/>
          <p:cNvSpPr>
            <a:spLocks noGrp="1"/>
          </p:cNvSpPr>
          <p:nvPr>
            <p:ph sz="half" idx="2"/>
          </p:nvPr>
        </p:nvSpPr>
        <p:spPr>
          <a:xfrm>
            <a:off x="682329" y="2505075"/>
            <a:ext cx="4190702" cy="3684588"/>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6" name="Content Placeholder 5"/>
          <p:cNvSpPr>
            <a:spLocks noGrp="1"/>
          </p:cNvSpPr>
          <p:nvPr>
            <p:ph sz="quarter" idx="4"/>
          </p:nvPr>
        </p:nvSpPr>
        <p:spPr>
          <a:xfrm>
            <a:off x="5014913" y="2505075"/>
            <a:ext cx="4211340" cy="3684588"/>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32935980-CEF7-475A-A051-00D4C2631502}" type="datetimeFigureOut">
              <a:rPr lang="en-US" smtClean="0"/>
              <a:t>12/16/2019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2802845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32935980-CEF7-475A-A051-00D4C2631502}" type="datetimeFigureOut">
              <a:rPr lang="en-US" smtClean="0"/>
              <a:t>12/16/2019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1682808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935980-CEF7-475A-A051-00D4C2631502}" type="datetimeFigureOut">
              <a:rPr lang="en-US" smtClean="0"/>
              <a:t>12/16/2019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2568246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32935980-CEF7-475A-A051-00D4C2631502}" type="datetimeFigureOut">
              <a:rPr lang="en-US" smtClean="0"/>
              <a:t>12/16/2019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307782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he-IL" smtClean="0"/>
              <a:t>לחץ כדי לערוך סגנון כותרת של תבנית בסיס</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32935980-CEF7-475A-A051-00D4C2631502}" type="datetimeFigureOut">
              <a:rPr lang="en-US" smtClean="0"/>
              <a:t>12/16/2019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3709239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32935980-CEF7-475A-A051-00D4C2631502}"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455277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32935980-CEF7-475A-A051-00D4C2631502}" type="datetimeFigureOut">
              <a:rPr lang="en-US" smtClean="0"/>
              <a:t>12/16/2019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F204A-4D3D-466F-9596-4F45AEE2A874}" type="slidenum">
              <a:rPr lang="en-US" smtClean="0"/>
              <a:t>‹#›</a:t>
            </a:fld>
            <a:endParaRPr lang="en-US"/>
          </a:p>
        </p:txBody>
      </p:sp>
    </p:spTree>
    <p:extLst>
      <p:ext uri="{BB962C8B-B14F-4D97-AF65-F5344CB8AC3E}">
        <p14:creationId xmlns:p14="http://schemas.microsoft.com/office/powerpoint/2010/main" val="626733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935980-CEF7-475A-A051-00D4C2631502}" type="datetimeFigureOut">
              <a:rPr lang="en-US" smtClean="0"/>
              <a:t>12/16/2019</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1F204A-4D3D-466F-9596-4F45AEE2A874}" type="slidenum">
              <a:rPr lang="en-US" smtClean="0"/>
              <a:t>‹#›</a:t>
            </a:fld>
            <a:endParaRPr lang="en-US"/>
          </a:p>
        </p:txBody>
      </p:sp>
    </p:spTree>
    <p:extLst>
      <p:ext uri="{BB962C8B-B14F-4D97-AF65-F5344CB8AC3E}">
        <p14:creationId xmlns:p14="http://schemas.microsoft.com/office/powerpoint/2010/main" val="1212787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endParaRPr lang="he-IL"/>
          </a:p>
        </p:txBody>
      </p:sp>
      <p:pic>
        <p:nvPicPr>
          <p:cNvPr id="4" name="מציין מיקום תוכן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971146" y="-8365"/>
            <a:ext cx="4934854" cy="6865204"/>
          </a:xfrm>
        </p:spPr>
      </p:pic>
      <p:pic>
        <p:nvPicPr>
          <p:cNvPr id="8" name="מציין מיקום תוכן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8365"/>
            <a:ext cx="4971146" cy="6866365"/>
          </a:xfrm>
          <a:prstGeom prst="rect">
            <a:avLst/>
          </a:prstGeom>
        </p:spPr>
      </p:pic>
      <p:sp>
        <p:nvSpPr>
          <p:cNvPr id="9" name="מלבן מעוגל 8"/>
          <p:cNvSpPr/>
          <p:nvPr/>
        </p:nvSpPr>
        <p:spPr>
          <a:xfrm>
            <a:off x="128138" y="76781"/>
            <a:ext cx="4714875" cy="6696075"/>
          </a:xfrm>
          <a:custGeom>
            <a:avLst/>
            <a:gdLst>
              <a:gd name="connsiteX0" fmla="*/ 0 w 4667250"/>
              <a:gd name="connsiteY0" fmla="*/ 777891 h 6696075"/>
              <a:gd name="connsiteX1" fmla="*/ 777891 w 4667250"/>
              <a:gd name="connsiteY1" fmla="*/ 0 h 6696075"/>
              <a:gd name="connsiteX2" fmla="*/ 3889359 w 4667250"/>
              <a:gd name="connsiteY2" fmla="*/ 0 h 6696075"/>
              <a:gd name="connsiteX3" fmla="*/ 4667250 w 4667250"/>
              <a:gd name="connsiteY3" fmla="*/ 777891 h 6696075"/>
              <a:gd name="connsiteX4" fmla="*/ 4667250 w 4667250"/>
              <a:gd name="connsiteY4" fmla="*/ 5918184 h 6696075"/>
              <a:gd name="connsiteX5" fmla="*/ 3889359 w 4667250"/>
              <a:gd name="connsiteY5" fmla="*/ 6696075 h 6696075"/>
              <a:gd name="connsiteX6" fmla="*/ 777891 w 4667250"/>
              <a:gd name="connsiteY6" fmla="*/ 6696075 h 6696075"/>
              <a:gd name="connsiteX7" fmla="*/ 0 w 4667250"/>
              <a:gd name="connsiteY7" fmla="*/ 5918184 h 6696075"/>
              <a:gd name="connsiteX8" fmla="*/ 0 w 4667250"/>
              <a:gd name="connsiteY8" fmla="*/ 777891 h 6696075"/>
              <a:gd name="connsiteX0" fmla="*/ 0 w 4686300"/>
              <a:gd name="connsiteY0" fmla="*/ 777891 h 6696075"/>
              <a:gd name="connsiteX1" fmla="*/ 777891 w 4686300"/>
              <a:gd name="connsiteY1" fmla="*/ 0 h 6696075"/>
              <a:gd name="connsiteX2" fmla="*/ 3889359 w 4686300"/>
              <a:gd name="connsiteY2" fmla="*/ 0 h 6696075"/>
              <a:gd name="connsiteX3" fmla="*/ 4667250 w 4686300"/>
              <a:gd name="connsiteY3" fmla="*/ 777891 h 6696075"/>
              <a:gd name="connsiteX4" fmla="*/ 4686300 w 4686300"/>
              <a:gd name="connsiteY4" fmla="*/ 6232509 h 6696075"/>
              <a:gd name="connsiteX5" fmla="*/ 3889359 w 4686300"/>
              <a:gd name="connsiteY5" fmla="*/ 6696075 h 6696075"/>
              <a:gd name="connsiteX6" fmla="*/ 777891 w 4686300"/>
              <a:gd name="connsiteY6" fmla="*/ 6696075 h 6696075"/>
              <a:gd name="connsiteX7" fmla="*/ 0 w 4686300"/>
              <a:gd name="connsiteY7" fmla="*/ 5918184 h 6696075"/>
              <a:gd name="connsiteX8" fmla="*/ 0 w 4686300"/>
              <a:gd name="connsiteY8" fmla="*/ 777891 h 6696075"/>
              <a:gd name="connsiteX0" fmla="*/ 0 w 4686300"/>
              <a:gd name="connsiteY0" fmla="*/ 777891 h 6696075"/>
              <a:gd name="connsiteX1" fmla="*/ 777891 w 4686300"/>
              <a:gd name="connsiteY1" fmla="*/ 0 h 6696075"/>
              <a:gd name="connsiteX2" fmla="*/ 3889359 w 4686300"/>
              <a:gd name="connsiteY2" fmla="*/ 0 h 6696075"/>
              <a:gd name="connsiteX3" fmla="*/ 4667250 w 4686300"/>
              <a:gd name="connsiteY3" fmla="*/ 454041 h 6696075"/>
              <a:gd name="connsiteX4" fmla="*/ 4686300 w 4686300"/>
              <a:gd name="connsiteY4" fmla="*/ 6232509 h 6696075"/>
              <a:gd name="connsiteX5" fmla="*/ 3889359 w 4686300"/>
              <a:gd name="connsiteY5" fmla="*/ 6696075 h 6696075"/>
              <a:gd name="connsiteX6" fmla="*/ 777891 w 4686300"/>
              <a:gd name="connsiteY6" fmla="*/ 6696075 h 6696075"/>
              <a:gd name="connsiteX7" fmla="*/ 0 w 4686300"/>
              <a:gd name="connsiteY7" fmla="*/ 5918184 h 6696075"/>
              <a:gd name="connsiteX8" fmla="*/ 0 w 4686300"/>
              <a:gd name="connsiteY8" fmla="*/ 777891 h 6696075"/>
              <a:gd name="connsiteX0" fmla="*/ 0 w 4714875"/>
              <a:gd name="connsiteY0" fmla="*/ 444516 h 6696075"/>
              <a:gd name="connsiteX1" fmla="*/ 806466 w 4714875"/>
              <a:gd name="connsiteY1" fmla="*/ 0 h 6696075"/>
              <a:gd name="connsiteX2" fmla="*/ 3917934 w 4714875"/>
              <a:gd name="connsiteY2" fmla="*/ 0 h 6696075"/>
              <a:gd name="connsiteX3" fmla="*/ 4695825 w 4714875"/>
              <a:gd name="connsiteY3" fmla="*/ 454041 h 6696075"/>
              <a:gd name="connsiteX4" fmla="*/ 4714875 w 4714875"/>
              <a:gd name="connsiteY4" fmla="*/ 6232509 h 6696075"/>
              <a:gd name="connsiteX5" fmla="*/ 3917934 w 4714875"/>
              <a:gd name="connsiteY5" fmla="*/ 6696075 h 6696075"/>
              <a:gd name="connsiteX6" fmla="*/ 806466 w 4714875"/>
              <a:gd name="connsiteY6" fmla="*/ 6696075 h 6696075"/>
              <a:gd name="connsiteX7" fmla="*/ 28575 w 4714875"/>
              <a:gd name="connsiteY7" fmla="*/ 5918184 h 6696075"/>
              <a:gd name="connsiteX8" fmla="*/ 0 w 4714875"/>
              <a:gd name="connsiteY8" fmla="*/ 444516 h 6696075"/>
              <a:gd name="connsiteX0" fmla="*/ 0 w 4714875"/>
              <a:gd name="connsiteY0" fmla="*/ 444516 h 6696075"/>
              <a:gd name="connsiteX1" fmla="*/ 806466 w 4714875"/>
              <a:gd name="connsiteY1" fmla="*/ 0 h 6696075"/>
              <a:gd name="connsiteX2" fmla="*/ 3917934 w 4714875"/>
              <a:gd name="connsiteY2" fmla="*/ 0 h 6696075"/>
              <a:gd name="connsiteX3" fmla="*/ 4695825 w 4714875"/>
              <a:gd name="connsiteY3" fmla="*/ 454041 h 6696075"/>
              <a:gd name="connsiteX4" fmla="*/ 4714875 w 4714875"/>
              <a:gd name="connsiteY4" fmla="*/ 6232509 h 6696075"/>
              <a:gd name="connsiteX5" fmla="*/ 3917934 w 4714875"/>
              <a:gd name="connsiteY5" fmla="*/ 6696075 h 6696075"/>
              <a:gd name="connsiteX6" fmla="*/ 806466 w 4714875"/>
              <a:gd name="connsiteY6" fmla="*/ 6696075 h 6696075"/>
              <a:gd name="connsiteX7" fmla="*/ 9525 w 4714875"/>
              <a:gd name="connsiteY7" fmla="*/ 6232509 h 6696075"/>
              <a:gd name="connsiteX8" fmla="*/ 0 w 4714875"/>
              <a:gd name="connsiteY8" fmla="*/ 444516 h 6696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14875" h="6696075">
                <a:moveTo>
                  <a:pt x="0" y="444516"/>
                </a:moveTo>
                <a:cubicBezTo>
                  <a:pt x="0" y="14899"/>
                  <a:pt x="376849" y="0"/>
                  <a:pt x="806466" y="0"/>
                </a:cubicBezTo>
                <a:lnTo>
                  <a:pt x="3917934" y="0"/>
                </a:lnTo>
                <a:cubicBezTo>
                  <a:pt x="4347551" y="0"/>
                  <a:pt x="4695825" y="24424"/>
                  <a:pt x="4695825" y="454041"/>
                </a:cubicBezTo>
                <a:cubicBezTo>
                  <a:pt x="4695825" y="2167472"/>
                  <a:pt x="4714875" y="4519078"/>
                  <a:pt x="4714875" y="6232509"/>
                </a:cubicBezTo>
                <a:cubicBezTo>
                  <a:pt x="4714875" y="6662126"/>
                  <a:pt x="4347551" y="6696075"/>
                  <a:pt x="3917934" y="6696075"/>
                </a:cubicBezTo>
                <a:lnTo>
                  <a:pt x="806466" y="6696075"/>
                </a:lnTo>
                <a:cubicBezTo>
                  <a:pt x="376849" y="6696075"/>
                  <a:pt x="9525" y="6662126"/>
                  <a:pt x="9525" y="6232509"/>
                </a:cubicBezTo>
                <a:lnTo>
                  <a:pt x="0" y="444516"/>
                </a:lnTo>
                <a:close/>
              </a:path>
            </a:pathLst>
          </a:custGeom>
          <a:solidFill>
            <a:schemeClr val="bg1">
              <a:lumMod val="75000"/>
              <a:alpha val="93000"/>
            </a:schemeClr>
          </a:solidFill>
          <a:ln w="38100">
            <a:solidFill>
              <a:srgbClr val="7030A0"/>
            </a:solidFill>
          </a:ln>
        </p:spPr>
        <p:style>
          <a:lnRef idx="1">
            <a:schemeClr val="accent3"/>
          </a:lnRef>
          <a:fillRef idx="2">
            <a:schemeClr val="accent3"/>
          </a:fillRef>
          <a:effectRef idx="1">
            <a:schemeClr val="accent3"/>
          </a:effectRef>
          <a:fontRef idx="minor">
            <a:schemeClr val="dk1"/>
          </a:fontRef>
        </p:style>
        <p:txBody>
          <a:bodyPr rtlCol="1" anchor="ctr"/>
          <a:lstStyle/>
          <a:p>
            <a:pPr algn="ctr"/>
            <a:endParaRPr lang="he-IL"/>
          </a:p>
        </p:txBody>
      </p:sp>
      <p:sp>
        <p:nvSpPr>
          <p:cNvPr id="10" name="מלבן 9"/>
          <p:cNvSpPr/>
          <p:nvPr/>
        </p:nvSpPr>
        <p:spPr>
          <a:xfrm>
            <a:off x="128139" y="190531"/>
            <a:ext cx="4599310" cy="6340197"/>
          </a:xfrm>
          <a:prstGeom prst="rect">
            <a:avLst/>
          </a:prstGeom>
        </p:spPr>
        <p:txBody>
          <a:bodyPr wrap="square">
            <a:spAutoFit/>
          </a:bodyPr>
          <a:lstStyle/>
          <a:p>
            <a:r>
              <a:rPr lang="he-IL" sz="1100" b="1" dirty="0"/>
              <a:t>מה זה כולל? </a:t>
            </a:r>
            <a:endParaRPr lang="he-IL" sz="1100" dirty="0"/>
          </a:p>
          <a:p>
            <a:r>
              <a:rPr lang="he-IL" sz="1100" dirty="0"/>
              <a:t>השכרה של 50 </a:t>
            </a:r>
            <a:r>
              <a:rPr lang="he-IL" sz="1100" dirty="0" err="1"/>
              <a:t>קליקרים</a:t>
            </a:r>
            <a:r>
              <a:rPr lang="he-IL" sz="1100" dirty="0"/>
              <a:t> בהפעלה אישית </a:t>
            </a:r>
          </a:p>
          <a:p>
            <a:r>
              <a:rPr lang="he-IL" sz="1100" dirty="0"/>
              <a:t>כולל אפשרות לשילוב תוכן אישי בחידון + תמונות וסרטונים. </a:t>
            </a:r>
          </a:p>
          <a:p>
            <a:r>
              <a:rPr lang="he-IL" sz="1100" dirty="0"/>
              <a:t>ליווי והדרכה בעת הכנת השאלות שלכם ותמיכה בעת הצורך בזמן האירוע.</a:t>
            </a:r>
          </a:p>
          <a:p>
            <a:r>
              <a:rPr lang="he-IL" sz="1100" b="1" dirty="0"/>
              <a:t>מתאים ל: </a:t>
            </a:r>
            <a:endParaRPr lang="he-IL" sz="1100" dirty="0"/>
          </a:p>
          <a:p>
            <a:r>
              <a:rPr lang="he-IL" sz="1100" dirty="0"/>
              <a:t>אירועים משפחתיים, בת מצווה, ימי הולדת מיוחדים, ימי נישואין, חתונת כסף / זהב, שבע ברכות, גיבוש משפחתי, ערבי לביבות.</a:t>
            </a:r>
            <a:br>
              <a:rPr lang="he-IL" sz="1100" dirty="0"/>
            </a:br>
            <a:r>
              <a:rPr lang="he-IL" sz="1100" b="1" dirty="0"/>
              <a:t>משך הפעילות:</a:t>
            </a:r>
            <a:r>
              <a:rPr lang="he-IL" sz="1100" dirty="0"/>
              <a:t> </a:t>
            </a:r>
          </a:p>
          <a:p>
            <a:r>
              <a:rPr lang="he-IL" sz="1100" dirty="0"/>
              <a:t>45 דק' – שעה - תלוי בכמות השאלות שאתם מכינים, </a:t>
            </a:r>
            <a:r>
              <a:rPr lang="he-IL" sz="1000" dirty="0"/>
              <a:t>(כ40 שאלות ל45 דק', כ60 שאלות ל60 דק')</a:t>
            </a:r>
            <a:r>
              <a:rPr lang="he-IL" sz="1100" dirty="0"/>
              <a:t/>
            </a:r>
            <a:br>
              <a:rPr lang="he-IL" sz="1100" dirty="0"/>
            </a:br>
            <a:r>
              <a:rPr lang="he-IL" sz="1100" b="1" dirty="0"/>
              <a:t>מס' משתתפים: </a:t>
            </a:r>
            <a:endParaRPr lang="he-IL" sz="1100" dirty="0"/>
          </a:p>
          <a:p>
            <a:r>
              <a:rPr lang="he-IL" sz="1100" dirty="0"/>
              <a:t>עד 50 </a:t>
            </a:r>
            <a:r>
              <a:rPr lang="he-IL" sz="1050" dirty="0" smtClean="0"/>
              <a:t>(מעל 50 משתתפים אין אפשרות בהפעלה אישית, אלא רק ע"י מפעיל במחיר של 1800 ₪ כולל מקרן מסך והגברה, לא כולל נסיעות)</a:t>
            </a:r>
            <a:endParaRPr lang="he-IL" sz="1050" dirty="0"/>
          </a:p>
          <a:p>
            <a:r>
              <a:rPr lang="he-IL" sz="1100" b="1" dirty="0"/>
              <a:t>לאיזה גיל זה מתאים?</a:t>
            </a:r>
            <a:endParaRPr lang="he-IL" sz="1100" dirty="0"/>
          </a:p>
          <a:p>
            <a:r>
              <a:rPr lang="he-IL" sz="1100" dirty="0"/>
              <a:t>תלוי בכם וברמת השאלות שאתם מכינים. מכיוון שאיננו מכירים את המשפחה שלכם אנחנו לא יכולים להכין עבורכם את החידון, אבל תקבלו </a:t>
            </a:r>
            <a:r>
              <a:rPr lang="he-IL" sz="1100" dirty="0" err="1"/>
              <a:t>מאיתנו</a:t>
            </a:r>
            <a:r>
              <a:rPr lang="he-IL" sz="1100" dirty="0"/>
              <a:t> מאגר שאלות שיקל ויכוון בעת הכנת החידון שלכם.</a:t>
            </a:r>
            <a:br>
              <a:rPr lang="he-IL" sz="1100" dirty="0"/>
            </a:br>
            <a:r>
              <a:rPr lang="he-IL" sz="1100" b="1" dirty="0"/>
              <a:t>מחיר: </a:t>
            </a:r>
            <a:endParaRPr lang="he-IL" sz="1100" dirty="0"/>
          </a:p>
          <a:p>
            <a:r>
              <a:rPr lang="he-IL" sz="1100" dirty="0"/>
              <a:t>800 ₪ לא כולל מע"מ</a:t>
            </a:r>
            <a:br>
              <a:rPr lang="he-IL" sz="1100" dirty="0"/>
            </a:br>
            <a:r>
              <a:rPr lang="he-IL" sz="1100" b="1" dirty="0"/>
              <a:t>כולל: </a:t>
            </a:r>
            <a:endParaRPr lang="he-IL" sz="1100" dirty="0"/>
          </a:p>
          <a:p>
            <a:r>
              <a:rPr lang="he-IL" sz="1100" dirty="0"/>
              <a:t>מחשב נייד, 50 </a:t>
            </a:r>
            <a:r>
              <a:rPr lang="he-IL" sz="1100" dirty="0" err="1"/>
              <a:t>קליקרים</a:t>
            </a:r>
            <a:r>
              <a:rPr lang="he-IL" sz="1100" dirty="0"/>
              <a:t>, (לא כולל מקרן מסך ורמקול, </a:t>
            </a:r>
            <a:r>
              <a:rPr lang="he-IL" sz="1100" dirty="0" smtClean="0"/>
              <a:t>בכל עיר יש </a:t>
            </a:r>
            <a:r>
              <a:rPr lang="he-IL" sz="1100" dirty="0" err="1" smtClean="0"/>
              <a:t>גמחים</a:t>
            </a:r>
            <a:r>
              <a:rPr lang="he-IL" sz="1100" dirty="0" smtClean="0"/>
              <a:t> שמשכירים ציוד הגברה והקרנה)</a:t>
            </a:r>
            <a:r>
              <a:rPr lang="he-IL" sz="1100" dirty="0"/>
              <a:t> </a:t>
            </a:r>
          </a:p>
          <a:p>
            <a:r>
              <a:rPr lang="he-IL" sz="1100" b="1" dirty="0"/>
              <a:t>תכני החידון: </a:t>
            </a:r>
            <a:endParaRPr lang="he-IL" sz="1100" dirty="0"/>
          </a:p>
          <a:p>
            <a:r>
              <a:rPr lang="he-IL" sz="1100" dirty="0"/>
              <a:t>על מנת להקל עליכם אתם מקבלים </a:t>
            </a:r>
            <a:r>
              <a:rPr lang="he-IL" sz="1100" dirty="0" err="1"/>
              <a:t>מאיתנו</a:t>
            </a:r>
            <a:r>
              <a:rPr lang="he-IL" sz="1100" dirty="0"/>
              <a:t> מאגר שאלות המתאימים </a:t>
            </a:r>
            <a:r>
              <a:rPr lang="he-IL" sz="1100" dirty="0" err="1"/>
              <a:t>לארוע</a:t>
            </a:r>
            <a:r>
              <a:rPr lang="he-IL" sz="1100" dirty="0"/>
              <a:t> שלכם (בת מצווה / משפחה / יום הולדת) + מאגר שאלות כללי במגוון נושאים: ארץ ישראל, היסטוריה, גדולי ישראל, טבע ועוד </a:t>
            </a:r>
            <a:r>
              <a:rPr lang="he-IL" sz="1100" dirty="0" err="1"/>
              <a:t>ועוד</a:t>
            </a:r>
            <a:r>
              <a:rPr lang="he-IL" sz="1100" dirty="0"/>
              <a:t>. מתוך מאגרים אלו אתם יכולים להכין את החידון שלכם בקלות ובזריזות.</a:t>
            </a:r>
          </a:p>
          <a:p>
            <a:r>
              <a:rPr lang="he-IL" sz="1100" dirty="0"/>
              <a:t>יש לנו חידון מוכן אבל </a:t>
            </a:r>
            <a:r>
              <a:rPr lang="he-IL" sz="1100" dirty="0" err="1"/>
              <a:t>הנסיון</a:t>
            </a:r>
            <a:r>
              <a:rPr lang="he-IL" sz="1100" dirty="0"/>
              <a:t> מהשטח מעיד כי הכי מוצלח זה חידון שאתם מכינים לבד, אנו לא מכירים מספיק טוב את בני משפחתכם ותחומי הידע </a:t>
            </a:r>
            <a:r>
              <a:rPr lang="he-IL" sz="1100" dirty="0" err="1"/>
              <a:t>וההתענינות</a:t>
            </a:r>
            <a:r>
              <a:rPr lang="he-IL" sz="1100" dirty="0"/>
              <a:t> שלהם.</a:t>
            </a:r>
            <a:br>
              <a:rPr lang="he-IL" sz="1100" dirty="0"/>
            </a:br>
            <a:r>
              <a:rPr lang="he-IL" sz="1100" b="1" dirty="0"/>
              <a:t>הכנת החידון: </a:t>
            </a:r>
            <a:endParaRPr lang="he-IL" sz="1100" dirty="0"/>
          </a:p>
          <a:p>
            <a:r>
              <a:rPr lang="he-IL" sz="1100" dirty="0"/>
              <a:t>אחר שיצרתם את החידון שלכם לפי ההוראות. אתם שולחים לנו את החידון בקובץ אקסל דרך המייל ואנחנו מכינים את המשחק בתוך התוכנה. את המשחק שלכם אתם מקבלים חזרה למייל ומעבירים אותו עם דיסק </a:t>
            </a:r>
            <a:r>
              <a:rPr lang="he-IL" sz="1100" dirty="0" err="1"/>
              <a:t>אונקי</a:t>
            </a:r>
            <a:r>
              <a:rPr lang="he-IL" sz="1100" dirty="0"/>
              <a:t> למחשב המצורף לערכה.</a:t>
            </a:r>
          </a:p>
          <a:p>
            <a:r>
              <a:rPr lang="he-IL" sz="1100" b="1" dirty="0"/>
              <a:t>איך זה מגיע אליכם? </a:t>
            </a:r>
            <a:endParaRPr lang="he-IL" sz="1100" dirty="0"/>
          </a:p>
          <a:p>
            <a:r>
              <a:rPr lang="he-IL" sz="1100" dirty="0"/>
              <a:t>איסוף והחזרת הערכה בנקודות שירות בירושלים, ביתר ובני ברק, בתקופת בין הזמנים גם בצפון. בשאר מקומות ניתן להזמין משלוח בתוספת תשלום.</a:t>
            </a:r>
          </a:p>
        </p:txBody>
      </p:sp>
      <p:pic>
        <p:nvPicPr>
          <p:cNvPr id="11" name="תמונה 10"/>
          <p:cNvPicPr>
            <a:picLocks noChangeAspect="1"/>
          </p:cNvPicPr>
          <p:nvPr/>
        </p:nvPicPr>
        <p:blipFill rotWithShape="1">
          <a:blip r:embed="rId3">
            <a:extLst>
              <a:ext uri="{28A0092B-C50C-407E-A947-70E740481C1C}">
                <a14:useLocalDpi xmlns:a14="http://schemas.microsoft.com/office/drawing/2010/main" val="0"/>
              </a:ext>
            </a:extLst>
          </a:blip>
          <a:srcRect t="91072" r="50000" b="-2037"/>
          <a:stretch/>
        </p:blipFill>
        <p:spPr>
          <a:xfrm>
            <a:off x="5106899" y="5771547"/>
            <a:ext cx="4646300" cy="1001309"/>
          </a:xfrm>
          <a:prstGeom prst="rect">
            <a:avLst/>
          </a:prstGeom>
        </p:spPr>
      </p:pic>
      <p:sp>
        <p:nvSpPr>
          <p:cNvPr id="12" name="מלבן 11"/>
          <p:cNvSpPr/>
          <p:nvPr/>
        </p:nvSpPr>
        <p:spPr>
          <a:xfrm>
            <a:off x="5110709" y="5833050"/>
            <a:ext cx="3306851" cy="880170"/>
          </a:xfrm>
          <a:prstGeom prst="rect">
            <a:avLst/>
          </a:prstGeom>
          <a:solidFill>
            <a:srgbClr val="0E1B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e-IL" sz="3600" b="1" dirty="0" smtClean="0">
                <a:solidFill>
                  <a:srgbClr val="49C9EE"/>
                </a:solidFill>
              </a:rPr>
              <a:t>073-383-4000</a:t>
            </a:r>
          </a:p>
          <a:p>
            <a:pPr algn="ctr"/>
            <a:r>
              <a:rPr lang="en-US" sz="2000" b="1" dirty="0" smtClean="0">
                <a:solidFill>
                  <a:srgbClr val="49C9EE"/>
                </a:solidFill>
              </a:rPr>
              <a:t>c3834000@gmail.com</a:t>
            </a:r>
            <a:endParaRPr lang="en-US" sz="2000" b="1" dirty="0">
              <a:solidFill>
                <a:srgbClr val="49C9EE"/>
              </a:solidFill>
            </a:endParaRPr>
          </a:p>
        </p:txBody>
      </p:sp>
      <p:sp>
        <p:nvSpPr>
          <p:cNvPr id="13" name="מלבן 12"/>
          <p:cNvSpPr/>
          <p:nvPr/>
        </p:nvSpPr>
        <p:spPr>
          <a:xfrm>
            <a:off x="8331200" y="6451599"/>
            <a:ext cx="1421999" cy="260459"/>
          </a:xfrm>
          <a:prstGeom prst="rect">
            <a:avLst/>
          </a:prstGeom>
          <a:solidFill>
            <a:srgbClr val="0E1B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rgbClr val="49C9EE"/>
              </a:solidFill>
            </a:endParaRPr>
          </a:p>
        </p:txBody>
      </p:sp>
    </p:spTree>
    <p:extLst>
      <p:ext uri="{BB962C8B-B14F-4D97-AF65-F5344CB8AC3E}">
        <p14:creationId xmlns:p14="http://schemas.microsoft.com/office/powerpoint/2010/main" val="657476542"/>
      </p:ext>
    </p:extLst>
  </p:cSld>
  <p:clrMapOvr>
    <a:masterClrMapping/>
  </p:clrMapOvr>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TotalTime>
  <Words>6</Words>
  <Application>Microsoft Office PowerPoint</Application>
  <PresentationFormat>נייר A4 ‏(210x297 מ"מ)</PresentationFormat>
  <Paragraphs>20</Paragraphs>
  <Slides>1</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1</vt:i4>
      </vt:variant>
    </vt:vector>
  </HeadingPairs>
  <TitlesOfParts>
    <vt:vector size="6" baseType="lpstr">
      <vt:lpstr>Arial</vt:lpstr>
      <vt:lpstr>Calibri</vt:lpstr>
      <vt:lpstr>Calibri Light</vt:lpstr>
      <vt:lpstr>Times New Roman</vt:lpstr>
      <vt:lpstr>ערכת נושא Office</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ארליך</dc:creator>
  <cp:lastModifiedBy>ארליך</cp:lastModifiedBy>
  <cp:revision>2</cp:revision>
  <dcterms:created xsi:type="dcterms:W3CDTF">2019-12-16T13:10:40Z</dcterms:created>
  <dcterms:modified xsi:type="dcterms:W3CDTF">2019-12-16T13:22:56Z</dcterms:modified>
</cp:coreProperties>
</file>