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6" r:id="rId2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5" autoAdjust="0"/>
    <p:restoredTop sz="94660"/>
  </p:normalViewPr>
  <p:slideViewPr>
    <p:cSldViewPr snapToGrid="0">
      <p:cViewPr>
        <p:scale>
          <a:sx n="33" d="100"/>
          <a:sy n="33" d="100"/>
        </p:scale>
        <p:origin x="1888" y="6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he-IL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A46C1-76E8-40B7-B9D4-AC033B17CC11}" type="datetimeFigureOut">
              <a:rPr lang="he-IL" smtClean="0"/>
              <a:t>י"א/כסלו/תשפ"ד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CD2AB-DCD3-4EFA-9E03-5E13CCFAA2A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783585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A46C1-76E8-40B7-B9D4-AC033B17CC11}" type="datetimeFigureOut">
              <a:rPr lang="he-IL" smtClean="0"/>
              <a:t>י"א/כסלו/תשפ"ד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CD2AB-DCD3-4EFA-9E03-5E13CCFAA2A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07450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A46C1-76E8-40B7-B9D4-AC033B17CC11}" type="datetimeFigureOut">
              <a:rPr lang="he-IL" smtClean="0"/>
              <a:t>י"א/כסלו/תשפ"ד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CD2AB-DCD3-4EFA-9E03-5E13CCFAA2A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31095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A46C1-76E8-40B7-B9D4-AC033B17CC11}" type="datetimeFigureOut">
              <a:rPr lang="he-IL" smtClean="0"/>
              <a:t>י"א/כסלו/תשפ"ד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CD2AB-DCD3-4EFA-9E03-5E13CCFAA2A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79367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A46C1-76E8-40B7-B9D4-AC033B17CC11}" type="datetimeFigureOut">
              <a:rPr lang="he-IL" smtClean="0"/>
              <a:t>י"א/כסלו/תשפ"ד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CD2AB-DCD3-4EFA-9E03-5E13CCFAA2A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51262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A46C1-76E8-40B7-B9D4-AC033B17CC11}" type="datetimeFigureOut">
              <a:rPr lang="he-IL" smtClean="0"/>
              <a:t>י"א/כסלו/תשפ"ד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CD2AB-DCD3-4EFA-9E03-5E13CCFAA2A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3029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A46C1-76E8-40B7-B9D4-AC033B17CC11}" type="datetimeFigureOut">
              <a:rPr lang="he-IL" smtClean="0"/>
              <a:t>י"א/כסלו/תשפ"ד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CD2AB-DCD3-4EFA-9E03-5E13CCFAA2A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54159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A46C1-76E8-40B7-B9D4-AC033B17CC11}" type="datetimeFigureOut">
              <a:rPr lang="he-IL" smtClean="0"/>
              <a:t>י"א/כסלו/תשפ"ד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CD2AB-DCD3-4EFA-9E03-5E13CCFAA2A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70048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A46C1-76E8-40B7-B9D4-AC033B17CC11}" type="datetimeFigureOut">
              <a:rPr lang="he-IL" smtClean="0"/>
              <a:t>י"א/כסלו/תשפ"ד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CD2AB-DCD3-4EFA-9E03-5E13CCFAA2A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82886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A46C1-76E8-40B7-B9D4-AC033B17CC11}" type="datetimeFigureOut">
              <a:rPr lang="he-IL" smtClean="0"/>
              <a:t>י"א/כסלו/תשפ"ד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CD2AB-DCD3-4EFA-9E03-5E13CCFAA2A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43118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A46C1-76E8-40B7-B9D4-AC033B17CC11}" type="datetimeFigureOut">
              <a:rPr lang="he-IL" smtClean="0"/>
              <a:t>י"א/כסלו/תשפ"ד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CD2AB-DCD3-4EFA-9E03-5E13CCFAA2A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895000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7A46C1-76E8-40B7-B9D4-AC033B17CC11}" type="datetimeFigureOut">
              <a:rPr lang="he-IL" smtClean="0"/>
              <a:t>י"א/כסלו/תשפ"ד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4CD2AB-DCD3-4EFA-9E03-5E13CCFAA2A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08580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1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r" defTabSz="1280160" rtl="1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r" defTabSz="1280160" rtl="1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r" defTabSz="1280160" rtl="1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r" defTabSz="1280160" rtl="1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r" defTabSz="1280160" rtl="1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r" defTabSz="1280160" rtl="1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r" defTabSz="1280160" rtl="1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r" defTabSz="1280160" rtl="1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r" defTabSz="1280160" rtl="1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1280160" rtl="1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r" defTabSz="1280160" rtl="1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r" defTabSz="1280160" rtl="1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r" defTabSz="1280160" rtl="1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r" defTabSz="1280160" rtl="1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r" defTabSz="1280160" rtl="1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r" defTabSz="1280160" rtl="1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r" defTabSz="1280160" rtl="1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r" defTabSz="1280160" rtl="1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קבוצה 27">
            <a:extLst>
              <a:ext uri="{FF2B5EF4-FFF2-40B4-BE49-F238E27FC236}">
                <a16:creationId xmlns:a16="http://schemas.microsoft.com/office/drawing/2014/main" id="{AED45484-53D7-183B-AC5A-79824DAA6650}"/>
              </a:ext>
            </a:extLst>
          </p:cNvPr>
          <p:cNvGrpSpPr/>
          <p:nvPr/>
        </p:nvGrpSpPr>
        <p:grpSpPr>
          <a:xfrm rot="16200000">
            <a:off x="879443" y="-679721"/>
            <a:ext cx="4600878" cy="6359764"/>
            <a:chOff x="3530601" y="148073"/>
            <a:chExt cx="3327400" cy="4599622"/>
          </a:xfrm>
        </p:grpSpPr>
        <p:pic>
          <p:nvPicPr>
            <p:cNvPr id="29" name="תמונה 28" descr="תמונה שמכילה טקסט, צילום מסך, סרט מצויר, עיצוב&#10;&#10;התיאור נוצר באופן אוטומטי">
              <a:extLst>
                <a:ext uri="{FF2B5EF4-FFF2-40B4-BE49-F238E27FC236}">
                  <a16:creationId xmlns:a16="http://schemas.microsoft.com/office/drawing/2014/main" id="{A8D33A16-66F7-333E-DEF7-CBD16266F47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481" t="2458" b="4808"/>
            <a:stretch/>
          </p:blipFill>
          <p:spPr>
            <a:xfrm>
              <a:off x="3530601" y="148073"/>
              <a:ext cx="3327400" cy="4599622"/>
            </a:xfrm>
            <a:prstGeom prst="rect">
              <a:avLst/>
            </a:prstGeom>
          </p:spPr>
        </p:pic>
        <p:grpSp>
          <p:nvGrpSpPr>
            <p:cNvPr id="30" name="קבוצה 29">
              <a:extLst>
                <a:ext uri="{FF2B5EF4-FFF2-40B4-BE49-F238E27FC236}">
                  <a16:creationId xmlns:a16="http://schemas.microsoft.com/office/drawing/2014/main" id="{13BA0E7D-7D1A-67A1-705B-06FFD0D9528B}"/>
                </a:ext>
              </a:extLst>
            </p:cNvPr>
            <p:cNvGrpSpPr/>
            <p:nvPr/>
          </p:nvGrpSpPr>
          <p:grpSpPr>
            <a:xfrm>
              <a:off x="4019613" y="821670"/>
              <a:ext cx="2289950" cy="3926023"/>
              <a:chOff x="4019613" y="821670"/>
              <a:chExt cx="2289950" cy="3926023"/>
            </a:xfrm>
          </p:grpSpPr>
          <p:sp>
            <p:nvSpPr>
              <p:cNvPr id="31" name="מלבן 30">
                <a:extLst>
                  <a:ext uri="{FF2B5EF4-FFF2-40B4-BE49-F238E27FC236}">
                    <a16:creationId xmlns:a16="http://schemas.microsoft.com/office/drawing/2014/main" id="{9438079D-F1B1-C962-A97C-1D043034C97B}"/>
                  </a:ext>
                </a:extLst>
              </p:cNvPr>
              <p:cNvSpPr/>
              <p:nvPr/>
            </p:nvSpPr>
            <p:spPr>
              <a:xfrm>
                <a:off x="4524656" y="838378"/>
                <a:ext cx="1270000" cy="12996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32" name="מלבן 31">
                <a:extLst>
                  <a:ext uri="{FF2B5EF4-FFF2-40B4-BE49-F238E27FC236}">
                    <a16:creationId xmlns:a16="http://schemas.microsoft.com/office/drawing/2014/main" id="{7E0D0F01-D446-3E22-A124-18723A57B3B9}"/>
                  </a:ext>
                </a:extLst>
              </p:cNvPr>
              <p:cNvSpPr/>
              <p:nvPr/>
            </p:nvSpPr>
            <p:spPr>
              <a:xfrm>
                <a:off x="4524656" y="2810485"/>
                <a:ext cx="1270000" cy="12996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pic>
            <p:nvPicPr>
              <p:cNvPr id="33" name="תמונה 32" descr="תמונה שמכילה טקסט, בקבוק&#10;&#10;התיאור נוצר באופן אוטומטי">
                <a:extLst>
                  <a:ext uri="{FF2B5EF4-FFF2-40B4-BE49-F238E27FC236}">
                    <a16:creationId xmlns:a16="http://schemas.microsoft.com/office/drawing/2014/main" id="{36597F0E-50C7-4B74-2710-A5B575D8A25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40000" contras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702" r="17526"/>
              <a:stretch/>
            </p:blipFill>
            <p:spPr>
              <a:xfrm>
                <a:off x="4535402" y="2852252"/>
                <a:ext cx="1259256" cy="1203249"/>
              </a:xfrm>
              <a:prstGeom prst="rect">
                <a:avLst/>
              </a:prstGeom>
            </p:spPr>
          </p:pic>
          <p:pic>
            <p:nvPicPr>
              <p:cNvPr id="34" name="תמונה 33" descr="תמונה שמכילה טקסט, בקבוק&#10;&#10;התיאור נוצר באופן אוטומטי">
                <a:extLst>
                  <a:ext uri="{FF2B5EF4-FFF2-40B4-BE49-F238E27FC236}">
                    <a16:creationId xmlns:a16="http://schemas.microsoft.com/office/drawing/2014/main" id="{50499FE3-D8E3-6820-0F87-C7C4565CC5F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40000" contras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702" r="17526"/>
              <a:stretch/>
            </p:blipFill>
            <p:spPr>
              <a:xfrm>
                <a:off x="4535400" y="865360"/>
                <a:ext cx="1259256" cy="1243992"/>
              </a:xfrm>
              <a:prstGeom prst="rect">
                <a:avLst/>
              </a:prstGeom>
            </p:spPr>
          </p:pic>
          <p:pic>
            <p:nvPicPr>
              <p:cNvPr id="35" name="תמונה 34" descr="תמונה שמכילה טקסט, קיר, נייח&#10;&#10;התיאור נוצר באופן אוטומטי">
                <a:extLst>
                  <a:ext uri="{FF2B5EF4-FFF2-40B4-BE49-F238E27FC236}">
                    <a16:creationId xmlns:a16="http://schemas.microsoft.com/office/drawing/2014/main" id="{22798CE4-A639-9FCB-FDE5-7C605B80B40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rightnessContrast bright="40000" contras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5821" t="6874" r="34028" b="26546"/>
              <a:stretch/>
            </p:blipFill>
            <p:spPr>
              <a:xfrm rot="21434054">
                <a:off x="5966398" y="821670"/>
                <a:ext cx="343165" cy="1319423"/>
              </a:xfrm>
              <a:prstGeom prst="rect">
                <a:avLst/>
              </a:prstGeom>
            </p:spPr>
          </p:pic>
          <p:pic>
            <p:nvPicPr>
              <p:cNvPr id="36" name="תמונה 35" descr="תמונה שמכילה טקסט, קיר, נייח&#10;&#10;התיאור נוצר באופן אוטומטי">
                <a:extLst>
                  <a:ext uri="{FF2B5EF4-FFF2-40B4-BE49-F238E27FC236}">
                    <a16:creationId xmlns:a16="http://schemas.microsoft.com/office/drawing/2014/main" id="{93D95531-2191-4221-BF7C-314D268D2FF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rightnessContrast bright="40000" contras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5821" t="6874" r="34028" b="26546"/>
              <a:stretch/>
            </p:blipFill>
            <p:spPr>
              <a:xfrm rot="10629706">
                <a:off x="4019613" y="871847"/>
                <a:ext cx="330141" cy="1269346"/>
              </a:xfrm>
              <a:prstGeom prst="rect">
                <a:avLst/>
              </a:prstGeom>
            </p:spPr>
          </p:pic>
          <p:sp>
            <p:nvSpPr>
              <p:cNvPr id="37" name="מלבן 36">
                <a:extLst>
                  <a:ext uri="{FF2B5EF4-FFF2-40B4-BE49-F238E27FC236}">
                    <a16:creationId xmlns:a16="http://schemas.microsoft.com/office/drawing/2014/main" id="{BB66EB39-5B8F-8437-A309-1E0AF330B2DE}"/>
                  </a:ext>
                </a:extLst>
              </p:cNvPr>
              <p:cNvSpPr/>
              <p:nvPr/>
            </p:nvSpPr>
            <p:spPr>
              <a:xfrm>
                <a:off x="4535400" y="4146732"/>
                <a:ext cx="1173251" cy="52686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38" name="מלבן 37">
                <a:extLst>
                  <a:ext uri="{FF2B5EF4-FFF2-40B4-BE49-F238E27FC236}">
                    <a16:creationId xmlns:a16="http://schemas.microsoft.com/office/drawing/2014/main" id="{C777353D-09ED-224E-E6C7-87EBB1136670}"/>
                  </a:ext>
                </a:extLst>
              </p:cNvPr>
              <p:cNvSpPr/>
              <p:nvPr/>
            </p:nvSpPr>
            <p:spPr>
              <a:xfrm>
                <a:off x="4465269" y="4102166"/>
                <a:ext cx="1341513" cy="645527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he-IL" sz="14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שמחת הבר מצווה</a:t>
                </a:r>
              </a:p>
              <a:p>
                <a:pPr algn="ctr"/>
                <a:r>
                  <a:rPr lang="he-IL" sz="2400" b="1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דוד לוי</a:t>
                </a:r>
              </a:p>
              <a:p>
                <a:pPr algn="ctr"/>
                <a:r>
                  <a:rPr lang="he-IL" sz="14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נר א' </a:t>
                </a:r>
                <a:r>
                  <a:rPr lang="he-IL" sz="1400" dirty="0" err="1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דחנוכה</a:t>
                </a:r>
                <a:r>
                  <a:rPr lang="he-IL" sz="14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 תשפ"ד</a:t>
                </a:r>
              </a:p>
            </p:txBody>
          </p:sp>
          <p:sp>
            <p:nvSpPr>
              <p:cNvPr id="39" name="מלבן 38">
                <a:extLst>
                  <a:ext uri="{FF2B5EF4-FFF2-40B4-BE49-F238E27FC236}">
                    <a16:creationId xmlns:a16="http://schemas.microsoft.com/office/drawing/2014/main" id="{1940C0E6-5E77-6884-4A22-0FE12486CF5F}"/>
                  </a:ext>
                </a:extLst>
              </p:cNvPr>
              <p:cNvSpPr/>
              <p:nvPr/>
            </p:nvSpPr>
            <p:spPr>
              <a:xfrm rot="10800000">
                <a:off x="4376961" y="2168482"/>
                <a:ext cx="1518131" cy="645527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he-IL" sz="32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מזל טוב</a:t>
                </a:r>
              </a:p>
              <a:p>
                <a:pPr algn="ctr"/>
                <a:r>
                  <a:rPr lang="he-IL" sz="20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און א </a:t>
                </a:r>
                <a:r>
                  <a:rPr lang="he-IL" sz="2000" dirty="0" err="1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פריילאכן</a:t>
                </a:r>
                <a:r>
                  <a:rPr lang="he-IL" sz="20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 חנוכה</a:t>
                </a:r>
              </a:p>
            </p:txBody>
          </p:sp>
        </p:grpSp>
      </p:grpSp>
      <p:grpSp>
        <p:nvGrpSpPr>
          <p:cNvPr id="52" name="קבוצה 51">
            <a:extLst>
              <a:ext uri="{FF2B5EF4-FFF2-40B4-BE49-F238E27FC236}">
                <a16:creationId xmlns:a16="http://schemas.microsoft.com/office/drawing/2014/main" id="{35907662-3B6E-6E7F-BB5A-B3379BE98D41}"/>
              </a:ext>
            </a:extLst>
          </p:cNvPr>
          <p:cNvGrpSpPr/>
          <p:nvPr/>
        </p:nvGrpSpPr>
        <p:grpSpPr>
          <a:xfrm rot="16200000">
            <a:off x="7239204" y="-579784"/>
            <a:ext cx="4600878" cy="6359764"/>
            <a:chOff x="3530601" y="148073"/>
            <a:chExt cx="3327400" cy="4599622"/>
          </a:xfrm>
        </p:grpSpPr>
        <p:pic>
          <p:nvPicPr>
            <p:cNvPr id="53" name="תמונה 52" descr="תמונה שמכילה טקסט, צילום מסך, סרט מצויר, עיצוב&#10;&#10;התיאור נוצר באופן אוטומטי">
              <a:extLst>
                <a:ext uri="{FF2B5EF4-FFF2-40B4-BE49-F238E27FC236}">
                  <a16:creationId xmlns:a16="http://schemas.microsoft.com/office/drawing/2014/main" id="{5CC22509-2351-6A08-42FD-50DE5B9F9A4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481" t="2458" b="4808"/>
            <a:stretch/>
          </p:blipFill>
          <p:spPr>
            <a:xfrm>
              <a:off x="3530601" y="148073"/>
              <a:ext cx="3327400" cy="4599622"/>
            </a:xfrm>
            <a:prstGeom prst="rect">
              <a:avLst/>
            </a:prstGeom>
          </p:spPr>
        </p:pic>
        <p:grpSp>
          <p:nvGrpSpPr>
            <p:cNvPr id="54" name="קבוצה 53">
              <a:extLst>
                <a:ext uri="{FF2B5EF4-FFF2-40B4-BE49-F238E27FC236}">
                  <a16:creationId xmlns:a16="http://schemas.microsoft.com/office/drawing/2014/main" id="{156C1396-E898-194A-925E-1EFF47DF24FB}"/>
                </a:ext>
              </a:extLst>
            </p:cNvPr>
            <p:cNvGrpSpPr/>
            <p:nvPr/>
          </p:nvGrpSpPr>
          <p:grpSpPr>
            <a:xfrm>
              <a:off x="4019613" y="821670"/>
              <a:ext cx="2289950" cy="3926023"/>
              <a:chOff x="4019613" y="821670"/>
              <a:chExt cx="2289950" cy="3926023"/>
            </a:xfrm>
          </p:grpSpPr>
          <p:sp>
            <p:nvSpPr>
              <p:cNvPr id="55" name="מלבן 54">
                <a:extLst>
                  <a:ext uri="{FF2B5EF4-FFF2-40B4-BE49-F238E27FC236}">
                    <a16:creationId xmlns:a16="http://schemas.microsoft.com/office/drawing/2014/main" id="{DDDEF976-7522-8333-E0F7-53FB4D20D7A9}"/>
                  </a:ext>
                </a:extLst>
              </p:cNvPr>
              <p:cNvSpPr/>
              <p:nvPr/>
            </p:nvSpPr>
            <p:spPr>
              <a:xfrm>
                <a:off x="4524656" y="838378"/>
                <a:ext cx="1270000" cy="12996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56" name="מלבן 55">
                <a:extLst>
                  <a:ext uri="{FF2B5EF4-FFF2-40B4-BE49-F238E27FC236}">
                    <a16:creationId xmlns:a16="http://schemas.microsoft.com/office/drawing/2014/main" id="{6C686DD1-49D4-EA16-84C7-6B02C800CA86}"/>
                  </a:ext>
                </a:extLst>
              </p:cNvPr>
              <p:cNvSpPr/>
              <p:nvPr/>
            </p:nvSpPr>
            <p:spPr>
              <a:xfrm>
                <a:off x="4524656" y="2810485"/>
                <a:ext cx="1270000" cy="12996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pic>
            <p:nvPicPr>
              <p:cNvPr id="57" name="תמונה 56" descr="תמונה שמכילה טקסט, בקבוק&#10;&#10;התיאור נוצר באופן אוטומטי">
                <a:extLst>
                  <a:ext uri="{FF2B5EF4-FFF2-40B4-BE49-F238E27FC236}">
                    <a16:creationId xmlns:a16="http://schemas.microsoft.com/office/drawing/2014/main" id="{76F09894-989D-EBDC-C23C-48D391FE431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40000" contras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702" r="17526"/>
              <a:stretch/>
            </p:blipFill>
            <p:spPr>
              <a:xfrm>
                <a:off x="4535402" y="2852252"/>
                <a:ext cx="1259256" cy="1203249"/>
              </a:xfrm>
              <a:prstGeom prst="rect">
                <a:avLst/>
              </a:prstGeom>
            </p:spPr>
          </p:pic>
          <p:pic>
            <p:nvPicPr>
              <p:cNvPr id="58" name="תמונה 57" descr="תמונה שמכילה טקסט, בקבוק&#10;&#10;התיאור נוצר באופן אוטומטי">
                <a:extLst>
                  <a:ext uri="{FF2B5EF4-FFF2-40B4-BE49-F238E27FC236}">
                    <a16:creationId xmlns:a16="http://schemas.microsoft.com/office/drawing/2014/main" id="{6293C802-83B3-DC3E-5628-DECE1A5553D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40000" contras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702" r="17526"/>
              <a:stretch/>
            </p:blipFill>
            <p:spPr>
              <a:xfrm>
                <a:off x="4535400" y="865360"/>
                <a:ext cx="1259256" cy="1243992"/>
              </a:xfrm>
              <a:prstGeom prst="rect">
                <a:avLst/>
              </a:prstGeom>
            </p:spPr>
          </p:pic>
          <p:pic>
            <p:nvPicPr>
              <p:cNvPr id="59" name="תמונה 58" descr="תמונה שמכילה טקסט, קיר, נייח&#10;&#10;התיאור נוצר באופן אוטומטי">
                <a:extLst>
                  <a:ext uri="{FF2B5EF4-FFF2-40B4-BE49-F238E27FC236}">
                    <a16:creationId xmlns:a16="http://schemas.microsoft.com/office/drawing/2014/main" id="{265C0825-0508-6B36-2D74-083A9D82D9B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rightnessContrast bright="40000" contras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5821" t="6874" r="34028" b="26546"/>
              <a:stretch/>
            </p:blipFill>
            <p:spPr>
              <a:xfrm rot="21434054">
                <a:off x="5966398" y="821670"/>
                <a:ext cx="343165" cy="1319423"/>
              </a:xfrm>
              <a:prstGeom prst="rect">
                <a:avLst/>
              </a:prstGeom>
            </p:spPr>
          </p:pic>
          <p:pic>
            <p:nvPicPr>
              <p:cNvPr id="60" name="תמונה 59" descr="תמונה שמכילה טקסט, קיר, נייח&#10;&#10;התיאור נוצר באופן אוטומטי">
                <a:extLst>
                  <a:ext uri="{FF2B5EF4-FFF2-40B4-BE49-F238E27FC236}">
                    <a16:creationId xmlns:a16="http://schemas.microsoft.com/office/drawing/2014/main" id="{913F0B30-8174-A78C-837B-B2D205C2E73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rightnessContrast bright="40000" contras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5821" t="6874" r="34028" b="26546"/>
              <a:stretch/>
            </p:blipFill>
            <p:spPr>
              <a:xfrm rot="10629706">
                <a:off x="4019613" y="871847"/>
                <a:ext cx="330141" cy="1269346"/>
              </a:xfrm>
              <a:prstGeom prst="rect">
                <a:avLst/>
              </a:prstGeom>
            </p:spPr>
          </p:pic>
          <p:sp>
            <p:nvSpPr>
              <p:cNvPr id="61" name="מלבן 60">
                <a:extLst>
                  <a:ext uri="{FF2B5EF4-FFF2-40B4-BE49-F238E27FC236}">
                    <a16:creationId xmlns:a16="http://schemas.microsoft.com/office/drawing/2014/main" id="{D16C5F99-2021-9455-AA1C-D7E97309306E}"/>
                  </a:ext>
                </a:extLst>
              </p:cNvPr>
              <p:cNvSpPr/>
              <p:nvPr/>
            </p:nvSpPr>
            <p:spPr>
              <a:xfrm>
                <a:off x="4535400" y="4146732"/>
                <a:ext cx="1173251" cy="52686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62" name="מלבן 61">
                <a:extLst>
                  <a:ext uri="{FF2B5EF4-FFF2-40B4-BE49-F238E27FC236}">
                    <a16:creationId xmlns:a16="http://schemas.microsoft.com/office/drawing/2014/main" id="{C0388EB2-6255-64F1-DD77-E7C0DC082A2D}"/>
                  </a:ext>
                </a:extLst>
              </p:cNvPr>
              <p:cNvSpPr/>
              <p:nvPr/>
            </p:nvSpPr>
            <p:spPr>
              <a:xfrm>
                <a:off x="4465269" y="4102166"/>
                <a:ext cx="1341513" cy="645527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he-IL" sz="14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שמחת הבר מצווה</a:t>
                </a:r>
              </a:p>
              <a:p>
                <a:pPr algn="ctr"/>
                <a:r>
                  <a:rPr lang="he-IL" sz="2400" b="1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דוד לוי</a:t>
                </a:r>
              </a:p>
              <a:p>
                <a:pPr algn="ctr"/>
                <a:r>
                  <a:rPr lang="he-IL" sz="14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נר א' </a:t>
                </a:r>
                <a:r>
                  <a:rPr lang="he-IL" sz="1400" dirty="0" err="1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דחנוכה</a:t>
                </a:r>
                <a:r>
                  <a:rPr lang="he-IL" sz="14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 תשפ"ד</a:t>
                </a:r>
              </a:p>
            </p:txBody>
          </p:sp>
          <p:sp>
            <p:nvSpPr>
              <p:cNvPr id="63" name="מלבן 62">
                <a:extLst>
                  <a:ext uri="{FF2B5EF4-FFF2-40B4-BE49-F238E27FC236}">
                    <a16:creationId xmlns:a16="http://schemas.microsoft.com/office/drawing/2014/main" id="{3CAA0CB5-08D4-196F-4DB2-897F25903B8B}"/>
                  </a:ext>
                </a:extLst>
              </p:cNvPr>
              <p:cNvSpPr/>
              <p:nvPr/>
            </p:nvSpPr>
            <p:spPr>
              <a:xfrm rot="10800000">
                <a:off x="4376961" y="2168482"/>
                <a:ext cx="1518131" cy="645527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he-IL" sz="32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מזל טוב</a:t>
                </a:r>
              </a:p>
              <a:p>
                <a:pPr algn="ctr"/>
                <a:r>
                  <a:rPr lang="he-IL" sz="20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און א </a:t>
                </a:r>
                <a:r>
                  <a:rPr lang="he-IL" sz="2000" dirty="0" err="1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פריילאכן</a:t>
                </a:r>
                <a:r>
                  <a:rPr lang="he-IL" sz="20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 חנוכה</a:t>
                </a:r>
              </a:p>
            </p:txBody>
          </p:sp>
        </p:grpSp>
      </p:grpSp>
      <p:grpSp>
        <p:nvGrpSpPr>
          <p:cNvPr id="64" name="קבוצה 63">
            <a:extLst>
              <a:ext uri="{FF2B5EF4-FFF2-40B4-BE49-F238E27FC236}">
                <a16:creationId xmlns:a16="http://schemas.microsoft.com/office/drawing/2014/main" id="{250BE8BD-20B9-7254-6ACA-92AED528956F}"/>
              </a:ext>
            </a:extLst>
          </p:cNvPr>
          <p:cNvGrpSpPr/>
          <p:nvPr/>
        </p:nvGrpSpPr>
        <p:grpSpPr>
          <a:xfrm rot="16200000">
            <a:off x="869682" y="3900263"/>
            <a:ext cx="4600878" cy="6359764"/>
            <a:chOff x="3530601" y="148073"/>
            <a:chExt cx="3327400" cy="4599622"/>
          </a:xfrm>
        </p:grpSpPr>
        <p:pic>
          <p:nvPicPr>
            <p:cNvPr id="65" name="תמונה 64" descr="תמונה שמכילה טקסט, צילום מסך, סרט מצויר, עיצוב&#10;&#10;התיאור נוצר באופן אוטומטי">
              <a:extLst>
                <a:ext uri="{FF2B5EF4-FFF2-40B4-BE49-F238E27FC236}">
                  <a16:creationId xmlns:a16="http://schemas.microsoft.com/office/drawing/2014/main" id="{00CEFFAF-E71B-37A1-6B8B-5FAA63A791A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481" t="2458" b="4808"/>
            <a:stretch/>
          </p:blipFill>
          <p:spPr>
            <a:xfrm>
              <a:off x="3530601" y="148073"/>
              <a:ext cx="3327400" cy="4599622"/>
            </a:xfrm>
            <a:prstGeom prst="rect">
              <a:avLst/>
            </a:prstGeom>
          </p:spPr>
        </p:pic>
        <p:grpSp>
          <p:nvGrpSpPr>
            <p:cNvPr id="66" name="קבוצה 65">
              <a:extLst>
                <a:ext uri="{FF2B5EF4-FFF2-40B4-BE49-F238E27FC236}">
                  <a16:creationId xmlns:a16="http://schemas.microsoft.com/office/drawing/2014/main" id="{1C7519AB-A4E7-680E-7144-E836F8F1BB90}"/>
                </a:ext>
              </a:extLst>
            </p:cNvPr>
            <p:cNvGrpSpPr/>
            <p:nvPr/>
          </p:nvGrpSpPr>
          <p:grpSpPr>
            <a:xfrm>
              <a:off x="4019613" y="821670"/>
              <a:ext cx="2289950" cy="3926023"/>
              <a:chOff x="4019613" y="821670"/>
              <a:chExt cx="2289950" cy="3926023"/>
            </a:xfrm>
          </p:grpSpPr>
          <p:sp>
            <p:nvSpPr>
              <p:cNvPr id="67" name="מלבן 66">
                <a:extLst>
                  <a:ext uri="{FF2B5EF4-FFF2-40B4-BE49-F238E27FC236}">
                    <a16:creationId xmlns:a16="http://schemas.microsoft.com/office/drawing/2014/main" id="{5B84E7BA-DEF5-9F34-7378-4DE8FC500C5C}"/>
                  </a:ext>
                </a:extLst>
              </p:cNvPr>
              <p:cNvSpPr/>
              <p:nvPr/>
            </p:nvSpPr>
            <p:spPr>
              <a:xfrm>
                <a:off x="4524656" y="838378"/>
                <a:ext cx="1270000" cy="12996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68" name="מלבן 67">
                <a:extLst>
                  <a:ext uri="{FF2B5EF4-FFF2-40B4-BE49-F238E27FC236}">
                    <a16:creationId xmlns:a16="http://schemas.microsoft.com/office/drawing/2014/main" id="{89FD658F-3AE9-EC8A-FE85-2BBCC24466AA}"/>
                  </a:ext>
                </a:extLst>
              </p:cNvPr>
              <p:cNvSpPr/>
              <p:nvPr/>
            </p:nvSpPr>
            <p:spPr>
              <a:xfrm>
                <a:off x="4524656" y="2810485"/>
                <a:ext cx="1270000" cy="12996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pic>
            <p:nvPicPr>
              <p:cNvPr id="69" name="תמונה 68" descr="תמונה שמכילה טקסט, בקבוק&#10;&#10;התיאור נוצר באופן אוטומטי">
                <a:extLst>
                  <a:ext uri="{FF2B5EF4-FFF2-40B4-BE49-F238E27FC236}">
                    <a16:creationId xmlns:a16="http://schemas.microsoft.com/office/drawing/2014/main" id="{7D1D11DE-5C23-7271-17A1-0442C67FC89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40000" contras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702" r="17526"/>
              <a:stretch/>
            </p:blipFill>
            <p:spPr>
              <a:xfrm>
                <a:off x="4535402" y="2852252"/>
                <a:ext cx="1259256" cy="1203249"/>
              </a:xfrm>
              <a:prstGeom prst="rect">
                <a:avLst/>
              </a:prstGeom>
            </p:spPr>
          </p:pic>
          <p:pic>
            <p:nvPicPr>
              <p:cNvPr id="70" name="תמונה 69" descr="תמונה שמכילה טקסט, בקבוק&#10;&#10;התיאור נוצר באופן אוטומטי">
                <a:extLst>
                  <a:ext uri="{FF2B5EF4-FFF2-40B4-BE49-F238E27FC236}">
                    <a16:creationId xmlns:a16="http://schemas.microsoft.com/office/drawing/2014/main" id="{BC3E2402-9224-DC9C-0CFA-F82CE390B59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40000" contras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702" r="17526"/>
              <a:stretch/>
            </p:blipFill>
            <p:spPr>
              <a:xfrm>
                <a:off x="4535400" y="865360"/>
                <a:ext cx="1259256" cy="1243992"/>
              </a:xfrm>
              <a:prstGeom prst="rect">
                <a:avLst/>
              </a:prstGeom>
            </p:spPr>
          </p:pic>
          <p:pic>
            <p:nvPicPr>
              <p:cNvPr id="71" name="תמונה 70" descr="תמונה שמכילה טקסט, קיר, נייח&#10;&#10;התיאור נוצר באופן אוטומטי">
                <a:extLst>
                  <a:ext uri="{FF2B5EF4-FFF2-40B4-BE49-F238E27FC236}">
                    <a16:creationId xmlns:a16="http://schemas.microsoft.com/office/drawing/2014/main" id="{3CE5B9FD-0331-F4A8-D750-4E0B8AE5340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rightnessContrast bright="40000" contras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5821" t="6874" r="34028" b="26546"/>
              <a:stretch/>
            </p:blipFill>
            <p:spPr>
              <a:xfrm rot="21434054">
                <a:off x="5966398" y="821670"/>
                <a:ext cx="343165" cy="1319423"/>
              </a:xfrm>
              <a:prstGeom prst="rect">
                <a:avLst/>
              </a:prstGeom>
            </p:spPr>
          </p:pic>
          <p:pic>
            <p:nvPicPr>
              <p:cNvPr id="72" name="תמונה 71" descr="תמונה שמכילה טקסט, קיר, נייח&#10;&#10;התיאור נוצר באופן אוטומטי">
                <a:extLst>
                  <a:ext uri="{FF2B5EF4-FFF2-40B4-BE49-F238E27FC236}">
                    <a16:creationId xmlns:a16="http://schemas.microsoft.com/office/drawing/2014/main" id="{63AFCCFA-3233-5A0A-62E8-AAA552588C2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rightnessContrast bright="40000" contras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5821" t="6874" r="34028" b="26546"/>
              <a:stretch/>
            </p:blipFill>
            <p:spPr>
              <a:xfrm rot="10629706">
                <a:off x="4019613" y="871847"/>
                <a:ext cx="330141" cy="1269346"/>
              </a:xfrm>
              <a:prstGeom prst="rect">
                <a:avLst/>
              </a:prstGeom>
            </p:spPr>
          </p:pic>
          <p:sp>
            <p:nvSpPr>
              <p:cNvPr id="73" name="מלבן 72">
                <a:extLst>
                  <a:ext uri="{FF2B5EF4-FFF2-40B4-BE49-F238E27FC236}">
                    <a16:creationId xmlns:a16="http://schemas.microsoft.com/office/drawing/2014/main" id="{BB40C98A-87C1-1C90-95B8-BCB7E8891D45}"/>
                  </a:ext>
                </a:extLst>
              </p:cNvPr>
              <p:cNvSpPr/>
              <p:nvPr/>
            </p:nvSpPr>
            <p:spPr>
              <a:xfrm>
                <a:off x="4535400" y="4146732"/>
                <a:ext cx="1173251" cy="52686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74" name="מלבן 73">
                <a:extLst>
                  <a:ext uri="{FF2B5EF4-FFF2-40B4-BE49-F238E27FC236}">
                    <a16:creationId xmlns:a16="http://schemas.microsoft.com/office/drawing/2014/main" id="{8C6E04D5-99B1-3375-C874-B7C6DB7BD4BC}"/>
                  </a:ext>
                </a:extLst>
              </p:cNvPr>
              <p:cNvSpPr/>
              <p:nvPr/>
            </p:nvSpPr>
            <p:spPr>
              <a:xfrm>
                <a:off x="4465269" y="4102166"/>
                <a:ext cx="1341513" cy="645527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he-IL" sz="14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שמחת הבר מצווה</a:t>
                </a:r>
              </a:p>
              <a:p>
                <a:pPr algn="ctr"/>
                <a:r>
                  <a:rPr lang="he-IL" sz="2400" b="1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דוד לוי</a:t>
                </a:r>
                <a:endParaRPr lang="he-IL" sz="2400" b="1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cs typeface="AzulaBlack" pitchFamily="2" charset="-79"/>
                </a:endParaRPr>
              </a:p>
              <a:p>
                <a:pPr algn="ctr"/>
                <a:r>
                  <a:rPr lang="he-IL" sz="14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נר א' </a:t>
                </a:r>
                <a:r>
                  <a:rPr lang="he-IL" sz="1400" dirty="0" err="1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דחנוכה</a:t>
                </a:r>
                <a:r>
                  <a:rPr lang="he-IL" sz="14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 תשפ"ד</a:t>
                </a:r>
              </a:p>
            </p:txBody>
          </p:sp>
          <p:sp>
            <p:nvSpPr>
              <p:cNvPr id="75" name="מלבן 74">
                <a:extLst>
                  <a:ext uri="{FF2B5EF4-FFF2-40B4-BE49-F238E27FC236}">
                    <a16:creationId xmlns:a16="http://schemas.microsoft.com/office/drawing/2014/main" id="{B9002F08-E4B8-49D1-3E0D-B2FC9AE54610}"/>
                  </a:ext>
                </a:extLst>
              </p:cNvPr>
              <p:cNvSpPr/>
              <p:nvPr/>
            </p:nvSpPr>
            <p:spPr>
              <a:xfrm rot="10800000">
                <a:off x="4376961" y="2168482"/>
                <a:ext cx="1518131" cy="645527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he-IL" sz="32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מזל טוב</a:t>
                </a:r>
              </a:p>
              <a:p>
                <a:pPr algn="ctr"/>
                <a:r>
                  <a:rPr lang="he-IL" sz="20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און א </a:t>
                </a:r>
                <a:r>
                  <a:rPr lang="he-IL" sz="2000" dirty="0" err="1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פריילאכן</a:t>
                </a:r>
                <a:r>
                  <a:rPr lang="he-IL" sz="20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 חנוכה</a:t>
                </a:r>
              </a:p>
            </p:txBody>
          </p:sp>
        </p:grpSp>
      </p:grpSp>
      <p:grpSp>
        <p:nvGrpSpPr>
          <p:cNvPr id="76" name="קבוצה 75">
            <a:extLst>
              <a:ext uri="{FF2B5EF4-FFF2-40B4-BE49-F238E27FC236}">
                <a16:creationId xmlns:a16="http://schemas.microsoft.com/office/drawing/2014/main" id="{D528D040-44C5-CE0D-9D7B-0DFE3673DAA2}"/>
              </a:ext>
            </a:extLst>
          </p:cNvPr>
          <p:cNvGrpSpPr/>
          <p:nvPr/>
        </p:nvGrpSpPr>
        <p:grpSpPr>
          <a:xfrm rot="16200000">
            <a:off x="7229443" y="4000200"/>
            <a:ext cx="4600878" cy="6359764"/>
            <a:chOff x="3530601" y="148073"/>
            <a:chExt cx="3327400" cy="4599622"/>
          </a:xfrm>
        </p:grpSpPr>
        <p:pic>
          <p:nvPicPr>
            <p:cNvPr id="77" name="תמונה 76" descr="תמונה שמכילה טקסט, צילום מסך, סרט מצויר, עיצוב&#10;&#10;התיאור נוצר באופן אוטומטי">
              <a:extLst>
                <a:ext uri="{FF2B5EF4-FFF2-40B4-BE49-F238E27FC236}">
                  <a16:creationId xmlns:a16="http://schemas.microsoft.com/office/drawing/2014/main" id="{CEAAF6E4-E489-9A3C-1687-A1A474A41A9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481" t="2458" b="4808"/>
            <a:stretch/>
          </p:blipFill>
          <p:spPr>
            <a:xfrm>
              <a:off x="3530601" y="148073"/>
              <a:ext cx="3327400" cy="4599622"/>
            </a:xfrm>
            <a:prstGeom prst="rect">
              <a:avLst/>
            </a:prstGeom>
          </p:spPr>
        </p:pic>
        <p:grpSp>
          <p:nvGrpSpPr>
            <p:cNvPr id="78" name="קבוצה 77">
              <a:extLst>
                <a:ext uri="{FF2B5EF4-FFF2-40B4-BE49-F238E27FC236}">
                  <a16:creationId xmlns:a16="http://schemas.microsoft.com/office/drawing/2014/main" id="{5EF947CF-58BC-5F8C-3E2C-AD7649903483}"/>
                </a:ext>
              </a:extLst>
            </p:cNvPr>
            <p:cNvGrpSpPr/>
            <p:nvPr/>
          </p:nvGrpSpPr>
          <p:grpSpPr>
            <a:xfrm>
              <a:off x="4019613" y="821670"/>
              <a:ext cx="2289950" cy="3926023"/>
              <a:chOff x="4019613" y="821670"/>
              <a:chExt cx="2289950" cy="3926023"/>
            </a:xfrm>
          </p:grpSpPr>
          <p:sp>
            <p:nvSpPr>
              <p:cNvPr id="79" name="מלבן 78">
                <a:extLst>
                  <a:ext uri="{FF2B5EF4-FFF2-40B4-BE49-F238E27FC236}">
                    <a16:creationId xmlns:a16="http://schemas.microsoft.com/office/drawing/2014/main" id="{9D464819-3C88-FD7A-B22B-6DB460231BCF}"/>
                  </a:ext>
                </a:extLst>
              </p:cNvPr>
              <p:cNvSpPr/>
              <p:nvPr/>
            </p:nvSpPr>
            <p:spPr>
              <a:xfrm>
                <a:off x="4524656" y="838378"/>
                <a:ext cx="1270000" cy="12996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80" name="מלבן 79">
                <a:extLst>
                  <a:ext uri="{FF2B5EF4-FFF2-40B4-BE49-F238E27FC236}">
                    <a16:creationId xmlns:a16="http://schemas.microsoft.com/office/drawing/2014/main" id="{14F904C2-500D-65D5-6F41-6C4B9D5503A8}"/>
                  </a:ext>
                </a:extLst>
              </p:cNvPr>
              <p:cNvSpPr/>
              <p:nvPr/>
            </p:nvSpPr>
            <p:spPr>
              <a:xfrm>
                <a:off x="4524656" y="2810485"/>
                <a:ext cx="1270000" cy="12996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pic>
            <p:nvPicPr>
              <p:cNvPr id="81" name="תמונה 80" descr="תמונה שמכילה טקסט, בקבוק&#10;&#10;התיאור נוצר באופן אוטומטי">
                <a:extLst>
                  <a:ext uri="{FF2B5EF4-FFF2-40B4-BE49-F238E27FC236}">
                    <a16:creationId xmlns:a16="http://schemas.microsoft.com/office/drawing/2014/main" id="{2D39E135-F6EB-953F-1800-2E497F45620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40000" contras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702" r="17526"/>
              <a:stretch/>
            </p:blipFill>
            <p:spPr>
              <a:xfrm>
                <a:off x="4535402" y="2852252"/>
                <a:ext cx="1259256" cy="1203249"/>
              </a:xfrm>
              <a:prstGeom prst="rect">
                <a:avLst/>
              </a:prstGeom>
            </p:spPr>
          </p:pic>
          <p:pic>
            <p:nvPicPr>
              <p:cNvPr id="82" name="תמונה 81" descr="תמונה שמכילה טקסט, בקבוק&#10;&#10;התיאור נוצר באופן אוטומטי">
                <a:extLst>
                  <a:ext uri="{FF2B5EF4-FFF2-40B4-BE49-F238E27FC236}">
                    <a16:creationId xmlns:a16="http://schemas.microsoft.com/office/drawing/2014/main" id="{085C7F37-47F0-E647-1FAC-917CFFDE2E6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40000" contras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702" r="17526"/>
              <a:stretch/>
            </p:blipFill>
            <p:spPr>
              <a:xfrm>
                <a:off x="4535400" y="865360"/>
                <a:ext cx="1259256" cy="1243992"/>
              </a:xfrm>
              <a:prstGeom prst="rect">
                <a:avLst/>
              </a:prstGeom>
            </p:spPr>
          </p:pic>
          <p:pic>
            <p:nvPicPr>
              <p:cNvPr id="83" name="תמונה 82" descr="תמונה שמכילה טקסט, קיר, נייח&#10;&#10;התיאור נוצר באופן אוטומטי">
                <a:extLst>
                  <a:ext uri="{FF2B5EF4-FFF2-40B4-BE49-F238E27FC236}">
                    <a16:creationId xmlns:a16="http://schemas.microsoft.com/office/drawing/2014/main" id="{D0DCE3DF-75A5-83CB-D50B-956935C9923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rightnessContrast bright="40000" contras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5821" t="6874" r="34028" b="26546"/>
              <a:stretch/>
            </p:blipFill>
            <p:spPr>
              <a:xfrm rot="21434054">
                <a:off x="5966398" y="821670"/>
                <a:ext cx="343165" cy="1319423"/>
              </a:xfrm>
              <a:prstGeom prst="rect">
                <a:avLst/>
              </a:prstGeom>
            </p:spPr>
          </p:pic>
          <p:pic>
            <p:nvPicPr>
              <p:cNvPr id="84" name="תמונה 83" descr="תמונה שמכילה טקסט, קיר, נייח&#10;&#10;התיאור נוצר באופן אוטומטי">
                <a:extLst>
                  <a:ext uri="{FF2B5EF4-FFF2-40B4-BE49-F238E27FC236}">
                    <a16:creationId xmlns:a16="http://schemas.microsoft.com/office/drawing/2014/main" id="{4A950832-AD69-0DBA-79B8-0A265F85637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rightnessContrast bright="40000" contras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5821" t="6874" r="34028" b="26546"/>
              <a:stretch/>
            </p:blipFill>
            <p:spPr>
              <a:xfrm rot="10629706">
                <a:off x="4019613" y="871847"/>
                <a:ext cx="330141" cy="1269346"/>
              </a:xfrm>
              <a:prstGeom prst="rect">
                <a:avLst/>
              </a:prstGeom>
            </p:spPr>
          </p:pic>
          <p:sp>
            <p:nvSpPr>
              <p:cNvPr id="85" name="מלבן 84">
                <a:extLst>
                  <a:ext uri="{FF2B5EF4-FFF2-40B4-BE49-F238E27FC236}">
                    <a16:creationId xmlns:a16="http://schemas.microsoft.com/office/drawing/2014/main" id="{F483D38A-C21B-B292-C502-F38F8241628C}"/>
                  </a:ext>
                </a:extLst>
              </p:cNvPr>
              <p:cNvSpPr/>
              <p:nvPr/>
            </p:nvSpPr>
            <p:spPr>
              <a:xfrm>
                <a:off x="4535400" y="4146732"/>
                <a:ext cx="1173251" cy="52686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86" name="מלבן 85">
                <a:extLst>
                  <a:ext uri="{FF2B5EF4-FFF2-40B4-BE49-F238E27FC236}">
                    <a16:creationId xmlns:a16="http://schemas.microsoft.com/office/drawing/2014/main" id="{BAFDCCC1-35C6-54CB-1A3F-D522AEFE0351}"/>
                  </a:ext>
                </a:extLst>
              </p:cNvPr>
              <p:cNvSpPr/>
              <p:nvPr/>
            </p:nvSpPr>
            <p:spPr>
              <a:xfrm>
                <a:off x="4465269" y="4102166"/>
                <a:ext cx="1341513" cy="645527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he-IL" sz="14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שמחת הבר מצווה</a:t>
                </a:r>
              </a:p>
              <a:p>
                <a:pPr algn="ctr"/>
                <a:r>
                  <a:rPr lang="he-IL" sz="2400" b="1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דוד לוי</a:t>
                </a:r>
              </a:p>
              <a:p>
                <a:pPr algn="ctr"/>
                <a:r>
                  <a:rPr lang="he-IL" sz="14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נר א' </a:t>
                </a:r>
                <a:r>
                  <a:rPr lang="he-IL" sz="1400" dirty="0" err="1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דחנוכה</a:t>
                </a:r>
                <a:r>
                  <a:rPr lang="he-IL" sz="14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 תשפ"ד</a:t>
                </a:r>
              </a:p>
            </p:txBody>
          </p:sp>
          <p:sp>
            <p:nvSpPr>
              <p:cNvPr id="87" name="מלבן 86">
                <a:extLst>
                  <a:ext uri="{FF2B5EF4-FFF2-40B4-BE49-F238E27FC236}">
                    <a16:creationId xmlns:a16="http://schemas.microsoft.com/office/drawing/2014/main" id="{6255FD31-BC45-C5E1-F034-26353A1A7DD3}"/>
                  </a:ext>
                </a:extLst>
              </p:cNvPr>
              <p:cNvSpPr/>
              <p:nvPr/>
            </p:nvSpPr>
            <p:spPr>
              <a:xfrm rot="10800000">
                <a:off x="4376961" y="2168482"/>
                <a:ext cx="1518131" cy="645527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he-IL" sz="32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מזל טוב</a:t>
                </a:r>
              </a:p>
              <a:p>
                <a:pPr algn="ctr"/>
                <a:r>
                  <a:rPr lang="he-IL" sz="20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און א </a:t>
                </a:r>
                <a:r>
                  <a:rPr lang="he-IL" sz="2000" dirty="0" err="1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פריילאכן</a:t>
                </a:r>
                <a:r>
                  <a:rPr lang="he-IL" sz="20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cs typeface="AzulaBlack" pitchFamily="2" charset="-79"/>
                  </a:rPr>
                  <a:t> חנוכה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1022720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ערכת נושא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ערכת נושא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ערכת נושא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</TotalTime>
  <Words>64</Words>
  <Application>Microsoft Office PowerPoint</Application>
  <PresentationFormat>נייר A3 ‏(297x420 מ"מ)</PresentationFormat>
  <Paragraphs>20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3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ערכת נושא Office</vt:lpstr>
      <vt:lpstr>מצגת של PowerPoint‏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moshe ehrlich</dc:creator>
  <cp:lastModifiedBy>moshe ehrlich</cp:lastModifiedBy>
  <cp:revision>2</cp:revision>
  <dcterms:created xsi:type="dcterms:W3CDTF">2023-11-23T22:09:32Z</dcterms:created>
  <dcterms:modified xsi:type="dcterms:W3CDTF">2023-11-23T22:14:19Z</dcterms:modified>
</cp:coreProperties>
</file>