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12192000" cy="6858000"/>
  <p:notesSz cx="6865938" cy="9540875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B9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013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7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909F0-1EE8-4A9E-84AD-C0EE72F3972A}" type="datetimeFigureOut">
              <a:rPr lang="he-IL" smtClean="0"/>
              <a:t>ח'/אלול/תשע"ח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AC80B-F962-43F9-89A4-026AD8CA995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75073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909F0-1EE8-4A9E-84AD-C0EE72F3972A}" type="datetimeFigureOut">
              <a:rPr lang="he-IL" smtClean="0"/>
              <a:t>ח'/אלול/תשע"ח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AC80B-F962-43F9-89A4-026AD8CA995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97160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909F0-1EE8-4A9E-84AD-C0EE72F3972A}" type="datetimeFigureOut">
              <a:rPr lang="he-IL" smtClean="0"/>
              <a:t>ח'/אלול/תשע"ח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AC80B-F962-43F9-89A4-026AD8CA995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15358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909F0-1EE8-4A9E-84AD-C0EE72F3972A}" type="datetimeFigureOut">
              <a:rPr lang="he-IL" smtClean="0"/>
              <a:t>ח'/אלול/תשע"ח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AC80B-F962-43F9-89A4-026AD8CA995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16833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909F0-1EE8-4A9E-84AD-C0EE72F3972A}" type="datetimeFigureOut">
              <a:rPr lang="he-IL" smtClean="0"/>
              <a:t>ח'/אלול/תשע"ח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AC80B-F962-43F9-89A4-026AD8CA995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30791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909F0-1EE8-4A9E-84AD-C0EE72F3972A}" type="datetimeFigureOut">
              <a:rPr lang="he-IL" smtClean="0"/>
              <a:t>ח'/אלול/תשע"ח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AC80B-F962-43F9-89A4-026AD8CA995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64987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909F0-1EE8-4A9E-84AD-C0EE72F3972A}" type="datetimeFigureOut">
              <a:rPr lang="he-IL" smtClean="0"/>
              <a:t>ח'/אלול/תשע"ח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AC80B-F962-43F9-89A4-026AD8CA995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24361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909F0-1EE8-4A9E-84AD-C0EE72F3972A}" type="datetimeFigureOut">
              <a:rPr lang="he-IL" smtClean="0"/>
              <a:t>ח'/אלול/תשע"ח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AC80B-F962-43F9-89A4-026AD8CA995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3241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909F0-1EE8-4A9E-84AD-C0EE72F3972A}" type="datetimeFigureOut">
              <a:rPr lang="he-IL" smtClean="0"/>
              <a:t>ח'/אלול/תשע"ח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AC80B-F962-43F9-89A4-026AD8CA995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41268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909F0-1EE8-4A9E-84AD-C0EE72F3972A}" type="datetimeFigureOut">
              <a:rPr lang="he-IL" smtClean="0"/>
              <a:t>ח'/אלול/תשע"ח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AC80B-F962-43F9-89A4-026AD8CA995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15216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909F0-1EE8-4A9E-84AD-C0EE72F3972A}" type="datetimeFigureOut">
              <a:rPr lang="he-IL" smtClean="0"/>
              <a:t>ח'/אלול/תשע"ח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AC80B-F962-43F9-89A4-026AD8CA995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5589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7909F0-1EE8-4A9E-84AD-C0EE72F3972A}" type="datetimeFigureOut">
              <a:rPr lang="he-IL" smtClean="0"/>
              <a:t>ח'/אלול/תשע"ח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AC80B-F962-43F9-89A4-026AD8CA995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27747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×ª××¦××ª ×ª××× × ×¢×××¨ ×××ª × ×¤×ª××ª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0811" t="48323" r="385226" b="-26236"/>
          <a:stretch/>
        </p:blipFill>
        <p:spPr bwMode="auto">
          <a:xfrm>
            <a:off x="-5104321" y="2097248"/>
            <a:ext cx="851104" cy="6701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×ª××¦××ª ×ª××× × ×¢×××¨ ×××ª × ×¤×ª××ª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18" t="24872" r="28812"/>
          <a:stretch/>
        </p:blipFill>
        <p:spPr bwMode="auto">
          <a:xfrm>
            <a:off x="64374" y="3468106"/>
            <a:ext cx="2778739" cy="3222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קבוצה 3"/>
          <p:cNvGrpSpPr/>
          <p:nvPr/>
        </p:nvGrpSpPr>
        <p:grpSpPr>
          <a:xfrm rot="10800000">
            <a:off x="50334" y="112011"/>
            <a:ext cx="2801168" cy="3222611"/>
            <a:chOff x="808137" y="1157018"/>
            <a:chExt cx="3884106" cy="4388119"/>
          </a:xfrm>
        </p:grpSpPr>
        <p:pic>
          <p:nvPicPr>
            <p:cNvPr id="6" name="Picture 4" descr="×ª××¦××ª ×ª××× × ×¢×××¨ ×××ª × ×¤×ª××ª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29044" r="39321"/>
            <a:stretch/>
          </p:blipFill>
          <p:spPr bwMode="auto">
            <a:xfrm flipH="1">
              <a:off x="2750191" y="1157018"/>
              <a:ext cx="1942052" cy="4387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×ª××¦××ª ×ª××× × ×¢×××¨ ×××ª × ×¤×ª××ª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29044" r="39321"/>
            <a:stretch/>
          </p:blipFill>
          <p:spPr bwMode="auto">
            <a:xfrm>
              <a:off x="808137" y="1157695"/>
              <a:ext cx="1942054" cy="4387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מלבן 4"/>
          <p:cNvSpPr/>
          <p:nvPr/>
        </p:nvSpPr>
        <p:spPr>
          <a:xfrm>
            <a:off x="351350" y="3566315"/>
            <a:ext cx="2266422" cy="34470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2000" b="1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ד'</a:t>
            </a:r>
            <a:r>
              <a:rPr lang="he-IL" sz="16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לת</a:t>
            </a:r>
            <a:r>
              <a:rPr lang="he-IL" sz="1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 נפתחת</a:t>
            </a:r>
          </a:p>
          <a:p>
            <a:pPr algn="ctr"/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ליבנו פותחת</a:t>
            </a:r>
          </a:p>
          <a:p>
            <a:pPr algn="ctr"/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שנה חדשה</a:t>
            </a:r>
          </a:p>
          <a:p>
            <a:pPr algn="ctr"/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מתחילה לה עתה</a:t>
            </a:r>
          </a:p>
          <a:p>
            <a:pPr algn="ctr"/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ברגל ימין </a:t>
            </a:r>
          </a:p>
          <a:p>
            <a:pPr algn="ctr"/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בשמחה ובגיל</a:t>
            </a:r>
          </a:p>
          <a:p>
            <a:pPr algn="ctr"/>
            <a:r>
              <a:rPr lang="he-IL" sz="20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ד'</a:t>
            </a:r>
            <a:r>
              <a:rPr lang="he-IL" sz="16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רכינו</a:t>
            </a:r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 נתחיל!</a:t>
            </a:r>
          </a:p>
          <a:p>
            <a:pPr algn="ctr"/>
            <a:endParaRPr lang="he-IL" sz="1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kabi YG" pitchFamily="2" charset="-79"/>
              <a:cs typeface="Makabi YG" pitchFamily="2" charset="-79"/>
            </a:endParaRPr>
          </a:p>
          <a:p>
            <a:pPr algn="ctr"/>
            <a:endParaRPr lang="he-IL" sz="12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kabi YG" pitchFamily="2" charset="-79"/>
              <a:cs typeface="Makabi YG" pitchFamily="2" charset="-79"/>
            </a:endParaRPr>
          </a:p>
          <a:p>
            <a:pPr algn="ctr"/>
            <a:r>
              <a:rPr lang="he-IL" sz="2000" dirty="0" smtClean="0">
                <a:ln w="0"/>
                <a:effectLst>
                  <a:glow rad="101600">
                    <a:schemeClr val="bg1"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ברוכה הבאה</a:t>
            </a:r>
          </a:p>
          <a:p>
            <a:pPr algn="ctr"/>
            <a:r>
              <a:rPr lang="he-IL" sz="2000" dirty="0" smtClean="0">
                <a:ln w="0"/>
                <a:effectLst>
                  <a:glow rad="101600">
                    <a:schemeClr val="bg1"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לכיתה ד' ! !</a:t>
            </a:r>
          </a:p>
          <a:p>
            <a:pPr algn="ctr"/>
            <a:endParaRPr lang="he-IL" sz="16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kabi YG" pitchFamily="2" charset="-79"/>
              <a:cs typeface="Makabi YG" pitchFamily="2" charset="-79"/>
            </a:endParaRPr>
          </a:p>
          <a:p>
            <a:pPr algn="ctr"/>
            <a:endParaRPr lang="he-IL" sz="16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kabi YG" pitchFamily="2" charset="-79"/>
              <a:cs typeface="Makabi YG" pitchFamily="2" charset="-79"/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72763" y="3334126"/>
            <a:ext cx="2778739" cy="133980"/>
          </a:xfrm>
          <a:prstGeom prst="rect">
            <a:avLst/>
          </a:prstGeom>
          <a:solidFill>
            <a:srgbClr val="7EB922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4" name="Picture 4" descr="×ª××¦××ª ×ª××× × ×¢×××¨ ×××ª × ×¤×ª××ª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18" t="24872" r="28812"/>
          <a:stretch/>
        </p:blipFill>
        <p:spPr bwMode="auto">
          <a:xfrm>
            <a:off x="2975729" y="3468106"/>
            <a:ext cx="2778739" cy="3222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קבוצה 14"/>
          <p:cNvGrpSpPr/>
          <p:nvPr/>
        </p:nvGrpSpPr>
        <p:grpSpPr>
          <a:xfrm rot="10800000">
            <a:off x="2961689" y="112011"/>
            <a:ext cx="2801168" cy="3222611"/>
            <a:chOff x="808137" y="1157018"/>
            <a:chExt cx="3884106" cy="4388119"/>
          </a:xfrm>
        </p:grpSpPr>
        <p:pic>
          <p:nvPicPr>
            <p:cNvPr id="16" name="Picture 4" descr="×ª××¦××ª ×ª××× × ×¢×××¨ ×××ª × ×¤×ª××ª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29044" r="39321"/>
            <a:stretch/>
          </p:blipFill>
          <p:spPr bwMode="auto">
            <a:xfrm flipH="1">
              <a:off x="2750191" y="1157018"/>
              <a:ext cx="1942052" cy="4387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4" descr="×ª××¦××ª ×ª××× × ×¢×××¨ ×××ª × ×¤×ª××ª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29044" r="39321"/>
            <a:stretch/>
          </p:blipFill>
          <p:spPr bwMode="auto">
            <a:xfrm>
              <a:off x="808137" y="1157695"/>
              <a:ext cx="1942054" cy="4387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8" name="מלבן 17"/>
          <p:cNvSpPr/>
          <p:nvPr/>
        </p:nvSpPr>
        <p:spPr>
          <a:xfrm>
            <a:off x="3262705" y="3566315"/>
            <a:ext cx="2266422" cy="34470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2000" b="1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ד'</a:t>
            </a:r>
            <a:r>
              <a:rPr lang="he-IL" sz="16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לת</a:t>
            </a:r>
            <a:r>
              <a:rPr lang="he-IL" sz="1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 נפתחת</a:t>
            </a:r>
          </a:p>
          <a:p>
            <a:pPr algn="ctr"/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ליבנו פותחת</a:t>
            </a:r>
          </a:p>
          <a:p>
            <a:pPr algn="ctr"/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שנה חדשה</a:t>
            </a:r>
          </a:p>
          <a:p>
            <a:pPr algn="ctr"/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מתחילה לה עתה</a:t>
            </a:r>
          </a:p>
          <a:p>
            <a:pPr algn="ctr"/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ברגל ימין </a:t>
            </a:r>
          </a:p>
          <a:p>
            <a:pPr algn="ctr"/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בשמחה ובגיל</a:t>
            </a:r>
          </a:p>
          <a:p>
            <a:pPr algn="ctr"/>
            <a:r>
              <a:rPr lang="he-IL" sz="20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ד'</a:t>
            </a:r>
            <a:r>
              <a:rPr lang="he-IL" sz="16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רכינו</a:t>
            </a:r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 נתחיל!</a:t>
            </a:r>
          </a:p>
          <a:p>
            <a:pPr algn="ctr"/>
            <a:endParaRPr lang="he-IL" sz="1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kabi YG" pitchFamily="2" charset="-79"/>
              <a:cs typeface="Makabi YG" pitchFamily="2" charset="-79"/>
            </a:endParaRPr>
          </a:p>
          <a:p>
            <a:pPr algn="ctr"/>
            <a:endParaRPr lang="he-IL" sz="12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kabi YG" pitchFamily="2" charset="-79"/>
              <a:cs typeface="Makabi YG" pitchFamily="2" charset="-79"/>
            </a:endParaRPr>
          </a:p>
          <a:p>
            <a:pPr algn="ctr"/>
            <a:r>
              <a:rPr lang="he-IL" sz="2000" dirty="0" smtClean="0">
                <a:ln w="0"/>
                <a:effectLst>
                  <a:glow rad="101600">
                    <a:schemeClr val="bg1"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ברוכה הבאה</a:t>
            </a:r>
          </a:p>
          <a:p>
            <a:pPr algn="ctr"/>
            <a:r>
              <a:rPr lang="he-IL" sz="2000" dirty="0" smtClean="0">
                <a:ln w="0"/>
                <a:effectLst>
                  <a:glow rad="101600">
                    <a:schemeClr val="bg1"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לכיתה ד' ! !</a:t>
            </a:r>
          </a:p>
          <a:p>
            <a:pPr algn="ctr"/>
            <a:endParaRPr lang="he-IL" sz="16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kabi YG" pitchFamily="2" charset="-79"/>
              <a:cs typeface="Makabi YG" pitchFamily="2" charset="-79"/>
            </a:endParaRPr>
          </a:p>
          <a:p>
            <a:pPr algn="ctr"/>
            <a:endParaRPr lang="he-IL" sz="16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kabi YG" pitchFamily="2" charset="-79"/>
              <a:cs typeface="Makabi YG" pitchFamily="2" charset="-79"/>
            </a:endParaRPr>
          </a:p>
        </p:txBody>
      </p:sp>
      <p:sp>
        <p:nvSpPr>
          <p:cNvPr id="19" name="מלבן 18"/>
          <p:cNvSpPr/>
          <p:nvPr/>
        </p:nvSpPr>
        <p:spPr>
          <a:xfrm>
            <a:off x="2984118" y="3334126"/>
            <a:ext cx="2778739" cy="133980"/>
          </a:xfrm>
          <a:prstGeom prst="rect">
            <a:avLst/>
          </a:prstGeom>
          <a:solidFill>
            <a:srgbClr val="7EB922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20" name="Picture 4" descr="×ª××¦××ª ×ª××× × ×¢×××¨ ×××ª × ×¤×ª××ª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18" t="24872" r="28812"/>
          <a:stretch/>
        </p:blipFill>
        <p:spPr bwMode="auto">
          <a:xfrm>
            <a:off x="5875868" y="3468105"/>
            <a:ext cx="2778739" cy="3222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קבוצה 20"/>
          <p:cNvGrpSpPr/>
          <p:nvPr/>
        </p:nvGrpSpPr>
        <p:grpSpPr>
          <a:xfrm rot="10800000">
            <a:off x="5861828" y="112010"/>
            <a:ext cx="2801168" cy="3222611"/>
            <a:chOff x="808137" y="1157018"/>
            <a:chExt cx="3884106" cy="4388119"/>
          </a:xfrm>
        </p:grpSpPr>
        <p:pic>
          <p:nvPicPr>
            <p:cNvPr id="22" name="Picture 4" descr="×ª××¦××ª ×ª××× × ×¢×××¨ ×××ª × ×¤×ª××ª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29044" r="39321"/>
            <a:stretch/>
          </p:blipFill>
          <p:spPr bwMode="auto">
            <a:xfrm flipH="1">
              <a:off x="2750191" y="1157018"/>
              <a:ext cx="1942052" cy="4387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4" descr="×ª××¦××ª ×ª××× × ×¢×××¨ ×××ª × ×¤×ª××ª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29044" r="39321"/>
            <a:stretch/>
          </p:blipFill>
          <p:spPr bwMode="auto">
            <a:xfrm>
              <a:off x="808137" y="1157695"/>
              <a:ext cx="1942054" cy="4387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4" name="מלבן 23"/>
          <p:cNvSpPr/>
          <p:nvPr/>
        </p:nvSpPr>
        <p:spPr>
          <a:xfrm>
            <a:off x="6162844" y="3566314"/>
            <a:ext cx="2266422" cy="34470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2000" b="1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ד'</a:t>
            </a:r>
            <a:r>
              <a:rPr lang="he-IL" sz="16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לת</a:t>
            </a:r>
            <a:r>
              <a:rPr lang="he-IL" sz="1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 נפתחת</a:t>
            </a:r>
          </a:p>
          <a:p>
            <a:pPr algn="ctr"/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ליבנו פותחת</a:t>
            </a:r>
          </a:p>
          <a:p>
            <a:pPr algn="ctr"/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שנה חדשה</a:t>
            </a:r>
          </a:p>
          <a:p>
            <a:pPr algn="ctr"/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מתחילה לה עתה</a:t>
            </a:r>
          </a:p>
          <a:p>
            <a:pPr algn="ctr"/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ברגל ימין </a:t>
            </a:r>
          </a:p>
          <a:p>
            <a:pPr algn="ctr"/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בשמחה ובגיל</a:t>
            </a:r>
          </a:p>
          <a:p>
            <a:pPr algn="ctr"/>
            <a:r>
              <a:rPr lang="he-IL" sz="20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ד'</a:t>
            </a:r>
            <a:r>
              <a:rPr lang="he-IL" sz="16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רכינו</a:t>
            </a:r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 נתחיל!</a:t>
            </a:r>
          </a:p>
          <a:p>
            <a:pPr algn="ctr"/>
            <a:endParaRPr lang="he-IL" sz="1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kabi YG" pitchFamily="2" charset="-79"/>
              <a:cs typeface="Makabi YG" pitchFamily="2" charset="-79"/>
            </a:endParaRPr>
          </a:p>
          <a:p>
            <a:pPr algn="ctr"/>
            <a:endParaRPr lang="he-IL" sz="12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kabi YG" pitchFamily="2" charset="-79"/>
              <a:cs typeface="Makabi YG" pitchFamily="2" charset="-79"/>
            </a:endParaRPr>
          </a:p>
          <a:p>
            <a:pPr algn="ctr"/>
            <a:r>
              <a:rPr lang="he-IL" sz="2000" dirty="0" smtClean="0">
                <a:ln w="0"/>
                <a:effectLst>
                  <a:glow rad="101600">
                    <a:schemeClr val="bg1"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ברוכה הבאה</a:t>
            </a:r>
          </a:p>
          <a:p>
            <a:pPr algn="ctr"/>
            <a:r>
              <a:rPr lang="he-IL" sz="2000" dirty="0" smtClean="0">
                <a:ln w="0"/>
                <a:effectLst>
                  <a:glow rad="101600">
                    <a:schemeClr val="bg1"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לכיתה ד' ! !</a:t>
            </a:r>
          </a:p>
          <a:p>
            <a:pPr algn="ctr"/>
            <a:endParaRPr lang="he-IL" sz="16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kabi YG" pitchFamily="2" charset="-79"/>
              <a:cs typeface="Makabi YG" pitchFamily="2" charset="-79"/>
            </a:endParaRPr>
          </a:p>
          <a:p>
            <a:pPr algn="ctr"/>
            <a:endParaRPr lang="he-IL" sz="16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kabi YG" pitchFamily="2" charset="-79"/>
              <a:cs typeface="Makabi YG" pitchFamily="2" charset="-79"/>
            </a:endParaRPr>
          </a:p>
        </p:txBody>
      </p:sp>
      <p:sp>
        <p:nvSpPr>
          <p:cNvPr id="25" name="מלבן 24"/>
          <p:cNvSpPr/>
          <p:nvPr/>
        </p:nvSpPr>
        <p:spPr>
          <a:xfrm>
            <a:off x="5884257" y="3334125"/>
            <a:ext cx="2778739" cy="133980"/>
          </a:xfrm>
          <a:prstGeom prst="rect">
            <a:avLst/>
          </a:prstGeom>
          <a:solidFill>
            <a:srgbClr val="7EB922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26" name="Picture 4" descr="×ª××¦××ª ×ª××× × ×¢×××¨ ×××ª × ×¤×ª××ª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18" t="24872" r="28812"/>
          <a:stretch/>
        </p:blipFill>
        <p:spPr bwMode="auto">
          <a:xfrm>
            <a:off x="8797021" y="3468105"/>
            <a:ext cx="2778739" cy="3222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7" name="קבוצה 26"/>
          <p:cNvGrpSpPr/>
          <p:nvPr/>
        </p:nvGrpSpPr>
        <p:grpSpPr>
          <a:xfrm rot="10800000">
            <a:off x="8782981" y="112010"/>
            <a:ext cx="2801168" cy="3222611"/>
            <a:chOff x="808137" y="1157018"/>
            <a:chExt cx="3884106" cy="4388119"/>
          </a:xfrm>
        </p:grpSpPr>
        <p:pic>
          <p:nvPicPr>
            <p:cNvPr id="28" name="Picture 4" descr="×ª××¦××ª ×ª××× × ×¢×××¨ ×××ª × ×¤×ª××ª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29044" r="39321"/>
            <a:stretch/>
          </p:blipFill>
          <p:spPr bwMode="auto">
            <a:xfrm flipH="1">
              <a:off x="2750191" y="1157018"/>
              <a:ext cx="1942052" cy="4387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4" descr="×ª××¦××ª ×ª××× × ×¢×××¨ ×××ª × ×¤×ª××ª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29044" r="39321"/>
            <a:stretch/>
          </p:blipFill>
          <p:spPr bwMode="auto">
            <a:xfrm>
              <a:off x="808137" y="1157695"/>
              <a:ext cx="1942054" cy="4387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0" name="מלבן 29"/>
          <p:cNvSpPr/>
          <p:nvPr/>
        </p:nvSpPr>
        <p:spPr>
          <a:xfrm>
            <a:off x="9083997" y="3566314"/>
            <a:ext cx="2266422" cy="34470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2000" b="1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ד'</a:t>
            </a:r>
            <a:r>
              <a:rPr lang="he-IL" sz="16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לת</a:t>
            </a:r>
            <a:r>
              <a:rPr lang="he-IL" sz="1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 נפתחת</a:t>
            </a:r>
          </a:p>
          <a:p>
            <a:pPr algn="ctr"/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ליבנו פותחת</a:t>
            </a:r>
          </a:p>
          <a:p>
            <a:pPr algn="ctr"/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שנה חדשה</a:t>
            </a:r>
          </a:p>
          <a:p>
            <a:pPr algn="ctr"/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מתחילה לה עתה</a:t>
            </a:r>
          </a:p>
          <a:p>
            <a:pPr algn="ctr"/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ברגל ימין </a:t>
            </a:r>
          </a:p>
          <a:p>
            <a:pPr algn="ctr"/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בשמחה ובגיל</a:t>
            </a:r>
          </a:p>
          <a:p>
            <a:pPr algn="ctr"/>
            <a:r>
              <a:rPr lang="he-IL" sz="20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ד'</a:t>
            </a:r>
            <a:r>
              <a:rPr lang="he-IL" sz="16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רכינו</a:t>
            </a:r>
            <a:r>
              <a:rPr lang="he-IL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 נתחיל!</a:t>
            </a:r>
          </a:p>
          <a:p>
            <a:pPr algn="ctr"/>
            <a:endParaRPr lang="he-IL" sz="1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kabi YG" pitchFamily="2" charset="-79"/>
              <a:cs typeface="Makabi YG" pitchFamily="2" charset="-79"/>
            </a:endParaRPr>
          </a:p>
          <a:p>
            <a:pPr algn="ctr"/>
            <a:endParaRPr lang="he-IL" sz="12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kabi YG" pitchFamily="2" charset="-79"/>
              <a:cs typeface="Makabi YG" pitchFamily="2" charset="-79"/>
            </a:endParaRPr>
          </a:p>
          <a:p>
            <a:pPr algn="ctr"/>
            <a:r>
              <a:rPr lang="he-IL" sz="2000" dirty="0" smtClean="0">
                <a:ln w="0"/>
                <a:effectLst>
                  <a:glow rad="101600">
                    <a:schemeClr val="bg1"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ברוכה הבאה</a:t>
            </a:r>
          </a:p>
          <a:p>
            <a:pPr algn="ctr"/>
            <a:r>
              <a:rPr lang="he-IL" sz="2000" dirty="0" smtClean="0">
                <a:ln w="0"/>
                <a:effectLst>
                  <a:glow rad="101600">
                    <a:schemeClr val="bg1"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kabi YG" pitchFamily="2" charset="-79"/>
                <a:cs typeface="Makabi YG" pitchFamily="2" charset="-79"/>
              </a:rPr>
              <a:t>לכיתה ד' ! !</a:t>
            </a:r>
          </a:p>
          <a:p>
            <a:pPr algn="ctr"/>
            <a:endParaRPr lang="he-IL" sz="16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kabi YG" pitchFamily="2" charset="-79"/>
              <a:cs typeface="Makabi YG" pitchFamily="2" charset="-79"/>
            </a:endParaRPr>
          </a:p>
          <a:p>
            <a:pPr algn="ctr"/>
            <a:endParaRPr lang="he-IL" sz="16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kabi YG" pitchFamily="2" charset="-79"/>
              <a:cs typeface="Makabi YG" pitchFamily="2" charset="-79"/>
            </a:endParaRPr>
          </a:p>
        </p:txBody>
      </p:sp>
      <p:sp>
        <p:nvSpPr>
          <p:cNvPr id="31" name="מלבן 30"/>
          <p:cNvSpPr/>
          <p:nvPr/>
        </p:nvSpPr>
        <p:spPr>
          <a:xfrm>
            <a:off x="8805410" y="3334125"/>
            <a:ext cx="2778739" cy="133980"/>
          </a:xfrm>
          <a:prstGeom prst="rect">
            <a:avLst/>
          </a:prstGeom>
          <a:solidFill>
            <a:srgbClr val="7EB922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3844202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92</Words>
  <Application>Microsoft Office PowerPoint</Application>
  <PresentationFormat>מסך רחב</PresentationFormat>
  <Paragraphs>44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Makabi YG</vt:lpstr>
      <vt:lpstr>Times New Roman</vt:lpstr>
      <vt:lpstr>ערכת נושא Office</vt:lpstr>
      <vt:lpstr>מצגת של PowerPoint</vt:lpstr>
    </vt:vector>
  </TitlesOfParts>
  <Company>Yaron'S Team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yosef zini</dc:creator>
  <cp:lastModifiedBy>yosef zini</cp:lastModifiedBy>
  <cp:revision>5</cp:revision>
  <cp:lastPrinted>2018-08-19T20:09:15Z</cp:lastPrinted>
  <dcterms:created xsi:type="dcterms:W3CDTF">2018-08-07T16:03:51Z</dcterms:created>
  <dcterms:modified xsi:type="dcterms:W3CDTF">2018-08-19T20:38:08Z</dcterms:modified>
</cp:coreProperties>
</file>