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57" r:id="rId3"/>
  </p:sldIdLst>
  <p:sldSz cx="12192000" cy="6858000"/>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4013" autoAdjust="0"/>
    <p:restoredTop sz="94660"/>
  </p:normalViewPr>
  <p:slideViewPr>
    <p:cSldViewPr snapToGrid="0">
      <p:cViewPr varScale="1">
        <p:scale>
          <a:sx n="116" d="100"/>
          <a:sy n="116" d="100"/>
        </p:scale>
        <p:origin x="33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1524000" y="1122363"/>
            <a:ext cx="9144000" cy="2387600"/>
          </a:xfrm>
        </p:spPr>
        <p:txBody>
          <a:bodyPr anchor="b"/>
          <a:lstStyle>
            <a:lvl1pPr algn="ctr">
              <a:defRPr sz="6000"/>
            </a:lvl1p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F2513AA9-FA5D-4BC8-A686-B2302C931E82}" type="datetimeFigureOut">
              <a:rPr lang="he-IL" smtClean="0"/>
              <a:t>י"ג/שבט/תשע"ט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AB845CD1-1354-467C-AB1E-5F289C27645A}" type="slidenum">
              <a:rPr lang="he-IL" smtClean="0"/>
              <a:t>‹#›</a:t>
            </a:fld>
            <a:endParaRPr lang="he-IL"/>
          </a:p>
        </p:txBody>
      </p:sp>
    </p:spTree>
    <p:extLst>
      <p:ext uri="{BB962C8B-B14F-4D97-AF65-F5344CB8AC3E}">
        <p14:creationId xmlns:p14="http://schemas.microsoft.com/office/powerpoint/2010/main" val="41151273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F2513AA9-FA5D-4BC8-A686-B2302C931E82}" type="datetimeFigureOut">
              <a:rPr lang="he-IL" smtClean="0"/>
              <a:t>י"ג/שבט/תשע"ט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AB845CD1-1354-467C-AB1E-5F289C27645A}" type="slidenum">
              <a:rPr lang="he-IL" smtClean="0"/>
              <a:t>‹#›</a:t>
            </a:fld>
            <a:endParaRPr lang="he-IL"/>
          </a:p>
        </p:txBody>
      </p:sp>
    </p:spTree>
    <p:extLst>
      <p:ext uri="{BB962C8B-B14F-4D97-AF65-F5344CB8AC3E}">
        <p14:creationId xmlns:p14="http://schemas.microsoft.com/office/powerpoint/2010/main" val="26201593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831850" y="1709738"/>
            <a:ext cx="10515600" cy="2852737"/>
          </a:xfrm>
        </p:spPr>
        <p:txBody>
          <a:bodyPr anchor="b"/>
          <a:lstStyle>
            <a:lvl1pPr>
              <a:defRPr sz="6000"/>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F2513AA9-FA5D-4BC8-A686-B2302C931E82}" type="datetimeFigureOut">
              <a:rPr lang="he-IL" smtClean="0"/>
              <a:t>י"ג/שבט/תשע"ט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AB845CD1-1354-467C-AB1E-5F289C27645A}" type="slidenum">
              <a:rPr lang="he-IL" smtClean="0"/>
              <a:t>‹#›</a:t>
            </a:fld>
            <a:endParaRPr lang="he-IL"/>
          </a:p>
        </p:txBody>
      </p:sp>
    </p:spTree>
    <p:extLst>
      <p:ext uri="{BB962C8B-B14F-4D97-AF65-F5344CB8AC3E}">
        <p14:creationId xmlns:p14="http://schemas.microsoft.com/office/powerpoint/2010/main" val="122302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838200" y="1825625"/>
            <a:ext cx="5181600" cy="4351338"/>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6172200" y="1825625"/>
            <a:ext cx="5181600" cy="4351338"/>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F2513AA9-FA5D-4BC8-A686-B2302C931E82}" type="datetimeFigureOut">
              <a:rPr lang="he-IL" smtClean="0"/>
              <a:t>י"ג/שבט/תשע"ט</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AB845CD1-1354-467C-AB1E-5F289C27645A}" type="slidenum">
              <a:rPr lang="he-IL" smtClean="0"/>
              <a:t>‹#›</a:t>
            </a:fld>
            <a:endParaRPr lang="he-IL"/>
          </a:p>
        </p:txBody>
      </p:sp>
    </p:spTree>
    <p:extLst>
      <p:ext uri="{BB962C8B-B14F-4D97-AF65-F5344CB8AC3E}">
        <p14:creationId xmlns:p14="http://schemas.microsoft.com/office/powerpoint/2010/main" val="2317838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839788" y="365125"/>
            <a:ext cx="10515600" cy="1325563"/>
          </a:xfrm>
        </p:spPr>
        <p:txBody>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839788" y="2505075"/>
            <a:ext cx="5157787" cy="3684588"/>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6172200" y="2505075"/>
            <a:ext cx="5183188" cy="3684588"/>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F2513AA9-FA5D-4BC8-A686-B2302C931E82}" type="datetimeFigureOut">
              <a:rPr lang="he-IL" smtClean="0"/>
              <a:t>י"ג/שבט/תשע"ט</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AB845CD1-1354-467C-AB1E-5F289C27645A}" type="slidenum">
              <a:rPr lang="he-IL" smtClean="0"/>
              <a:t>‹#›</a:t>
            </a:fld>
            <a:endParaRPr lang="he-IL"/>
          </a:p>
        </p:txBody>
      </p:sp>
    </p:spTree>
    <p:extLst>
      <p:ext uri="{BB962C8B-B14F-4D97-AF65-F5344CB8AC3E}">
        <p14:creationId xmlns:p14="http://schemas.microsoft.com/office/powerpoint/2010/main" val="25183065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F2513AA9-FA5D-4BC8-A686-B2302C931E82}" type="datetimeFigureOut">
              <a:rPr lang="he-IL" smtClean="0"/>
              <a:t>י"ג/שבט/תשע"ט</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AB845CD1-1354-467C-AB1E-5F289C27645A}" type="slidenum">
              <a:rPr lang="he-IL" smtClean="0"/>
              <a:t>‹#›</a:t>
            </a:fld>
            <a:endParaRPr lang="he-IL"/>
          </a:p>
        </p:txBody>
      </p:sp>
    </p:spTree>
    <p:extLst>
      <p:ext uri="{BB962C8B-B14F-4D97-AF65-F5344CB8AC3E}">
        <p14:creationId xmlns:p14="http://schemas.microsoft.com/office/powerpoint/2010/main" val="3528340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F2513AA9-FA5D-4BC8-A686-B2302C931E82}" type="datetimeFigureOut">
              <a:rPr lang="he-IL" smtClean="0"/>
              <a:t>י"ג/שבט/תשע"ט</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AB845CD1-1354-467C-AB1E-5F289C27645A}" type="slidenum">
              <a:rPr lang="he-IL" smtClean="0"/>
              <a:t>‹#›</a:t>
            </a:fld>
            <a:endParaRPr lang="he-IL"/>
          </a:p>
        </p:txBody>
      </p:sp>
    </p:spTree>
    <p:extLst>
      <p:ext uri="{BB962C8B-B14F-4D97-AF65-F5344CB8AC3E}">
        <p14:creationId xmlns:p14="http://schemas.microsoft.com/office/powerpoint/2010/main" val="1311526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839788" y="457200"/>
            <a:ext cx="3932237" cy="1600200"/>
          </a:xfrm>
        </p:spPr>
        <p:txBody>
          <a:bodyPr anchor="b"/>
          <a:lstStyle>
            <a:lvl1pPr>
              <a:defRPr sz="3200"/>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F2513AA9-FA5D-4BC8-A686-B2302C931E82}" type="datetimeFigureOut">
              <a:rPr lang="he-IL" smtClean="0"/>
              <a:t>י"ג/שבט/תשע"ט</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AB845CD1-1354-467C-AB1E-5F289C27645A}" type="slidenum">
              <a:rPr lang="he-IL" smtClean="0"/>
              <a:t>‹#›</a:t>
            </a:fld>
            <a:endParaRPr lang="he-IL"/>
          </a:p>
        </p:txBody>
      </p:sp>
    </p:spTree>
    <p:extLst>
      <p:ext uri="{BB962C8B-B14F-4D97-AF65-F5344CB8AC3E}">
        <p14:creationId xmlns:p14="http://schemas.microsoft.com/office/powerpoint/2010/main" val="22766674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839788" y="457200"/>
            <a:ext cx="3932237" cy="1600200"/>
          </a:xfrm>
        </p:spPr>
        <p:txBody>
          <a:bodyPr anchor="b"/>
          <a:lstStyle>
            <a:lvl1pPr>
              <a:defRPr sz="3200"/>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F2513AA9-FA5D-4BC8-A686-B2302C931E82}" type="datetimeFigureOut">
              <a:rPr lang="he-IL" smtClean="0"/>
              <a:t>י"ג/שבט/תשע"ט</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AB845CD1-1354-467C-AB1E-5F289C27645A}" type="slidenum">
              <a:rPr lang="he-IL" smtClean="0"/>
              <a:t>‹#›</a:t>
            </a:fld>
            <a:endParaRPr lang="he-IL"/>
          </a:p>
        </p:txBody>
      </p:sp>
    </p:spTree>
    <p:extLst>
      <p:ext uri="{BB962C8B-B14F-4D97-AF65-F5344CB8AC3E}">
        <p14:creationId xmlns:p14="http://schemas.microsoft.com/office/powerpoint/2010/main" val="3381702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F2513AA9-FA5D-4BC8-A686-B2302C931E82}" type="datetimeFigureOut">
              <a:rPr lang="he-IL" smtClean="0"/>
              <a:t>י"ג/שבט/תשע"ט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AB845CD1-1354-467C-AB1E-5F289C27645A}" type="slidenum">
              <a:rPr lang="he-IL" smtClean="0"/>
              <a:t>‹#›</a:t>
            </a:fld>
            <a:endParaRPr lang="he-IL"/>
          </a:p>
        </p:txBody>
      </p:sp>
    </p:spTree>
    <p:extLst>
      <p:ext uri="{BB962C8B-B14F-4D97-AF65-F5344CB8AC3E}">
        <p14:creationId xmlns:p14="http://schemas.microsoft.com/office/powerpoint/2010/main" val="3300875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8724900" y="365125"/>
            <a:ext cx="2628900" cy="5811838"/>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838200" y="365125"/>
            <a:ext cx="7734300" cy="5811838"/>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F2513AA9-FA5D-4BC8-A686-B2302C931E82}" type="datetimeFigureOut">
              <a:rPr lang="he-IL" smtClean="0"/>
              <a:t>י"ג/שבט/תשע"ט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AB845CD1-1354-467C-AB1E-5F289C27645A}" type="slidenum">
              <a:rPr lang="he-IL" smtClean="0"/>
              <a:t>‹#›</a:t>
            </a:fld>
            <a:endParaRPr lang="he-IL"/>
          </a:p>
        </p:txBody>
      </p:sp>
    </p:spTree>
    <p:extLst>
      <p:ext uri="{BB962C8B-B14F-4D97-AF65-F5344CB8AC3E}">
        <p14:creationId xmlns:p14="http://schemas.microsoft.com/office/powerpoint/2010/main" val="1697094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F2513AA9-FA5D-4BC8-A686-B2302C931E82}" type="datetimeFigureOut">
              <a:rPr lang="he-IL" smtClean="0"/>
              <a:t>י"ג/שבט/תשע"ט</a:t>
            </a:fld>
            <a:endParaRPr lang="he-IL"/>
          </a:p>
        </p:txBody>
      </p:sp>
      <p:sp>
        <p:nvSpPr>
          <p:cNvPr id="5" name="מציין מיקום של כותרת תחתונה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AB845CD1-1354-467C-AB1E-5F289C27645A}" type="slidenum">
              <a:rPr lang="he-IL" smtClean="0"/>
              <a:t>‹#›</a:t>
            </a:fld>
            <a:endParaRPr lang="he-IL"/>
          </a:p>
        </p:txBody>
      </p:sp>
    </p:spTree>
    <p:extLst>
      <p:ext uri="{BB962C8B-B14F-4D97-AF65-F5344CB8AC3E}">
        <p14:creationId xmlns:p14="http://schemas.microsoft.com/office/powerpoint/2010/main" val="2475181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4062578" y="1781790"/>
            <a:ext cx="998857" cy="461665"/>
          </a:xfrm>
          <a:prstGeom prst="rect">
            <a:avLst/>
          </a:prstGeom>
          <a:noFill/>
        </p:spPr>
        <p:txBody>
          <a:bodyPr wrap="square" rtlCol="1">
            <a:spAutoFit/>
          </a:bodyPr>
          <a:lstStyle/>
          <a:p>
            <a:endParaRPr lang="he-IL" sz="2400" dirty="0"/>
          </a:p>
        </p:txBody>
      </p:sp>
      <p:sp>
        <p:nvSpPr>
          <p:cNvPr id="7" name="Rectangle 2"/>
          <p:cNvSpPr>
            <a:spLocks noChangeArrowheads="1"/>
          </p:cNvSpPr>
          <p:nvPr/>
        </p:nvSpPr>
        <p:spPr bwMode="auto">
          <a:xfrm>
            <a:off x="9125821" y="212203"/>
            <a:ext cx="2768367" cy="2485296"/>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algn="l" rtl="0" eaLnBrk="0" fontAlgn="base" hangingPunct="0">
              <a:spcBef>
                <a:spcPct val="0"/>
              </a:spcBef>
              <a:spcAft>
                <a:spcPct val="0"/>
              </a:spcAft>
              <a:defRPr>
                <a:solidFill>
                  <a:schemeClr val="tx1"/>
                </a:solidFill>
                <a:latin typeface="Arial" panose="020B0604020202020204" pitchFamily="34" charset="0"/>
              </a:defRPr>
            </a:lvl1pPr>
            <a:lvl2pPr algn="l" rtl="0" eaLnBrk="0" fontAlgn="base" hangingPunct="0">
              <a:spcBef>
                <a:spcPct val="0"/>
              </a:spcBef>
              <a:spcAft>
                <a:spcPct val="0"/>
              </a:spcAft>
              <a:defRPr>
                <a:solidFill>
                  <a:schemeClr val="tx1"/>
                </a:solidFill>
                <a:latin typeface="Arial" panose="020B0604020202020204" pitchFamily="34" charset="0"/>
              </a:defRPr>
            </a:lvl2pPr>
            <a:lvl3pPr algn="l" rtl="0" eaLnBrk="0" fontAlgn="base" hangingPunct="0">
              <a:spcBef>
                <a:spcPct val="0"/>
              </a:spcBef>
              <a:spcAft>
                <a:spcPct val="0"/>
              </a:spcAft>
              <a:defRPr>
                <a:solidFill>
                  <a:schemeClr val="tx1"/>
                </a:solidFill>
                <a:latin typeface="Arial" panose="020B0604020202020204" pitchFamily="34" charset="0"/>
              </a:defRPr>
            </a:lvl3pPr>
            <a:lvl4pPr algn="l" rtl="0" eaLnBrk="0" fontAlgn="base" hangingPunct="0">
              <a:spcBef>
                <a:spcPct val="0"/>
              </a:spcBef>
              <a:spcAft>
                <a:spcPct val="0"/>
              </a:spcAft>
              <a:defRPr>
                <a:solidFill>
                  <a:schemeClr val="tx1"/>
                </a:solidFill>
                <a:latin typeface="Arial" panose="020B0604020202020204" pitchFamily="34" charset="0"/>
              </a:defRPr>
            </a:lvl4pPr>
            <a:lvl5pPr algn="l" rtl="0" eaLnBrk="0" fontAlgn="base" hangingPunct="0">
              <a:spcBef>
                <a:spcPct val="0"/>
              </a:spcBef>
              <a:spcAft>
                <a:spcPct val="0"/>
              </a:spcAft>
              <a:defRPr>
                <a:solidFill>
                  <a:schemeClr val="tx1"/>
                </a:solidFill>
                <a:latin typeface="Arial" panose="020B0604020202020204" pitchFamily="34" charset="0"/>
              </a:defRPr>
            </a:lvl5pPr>
            <a:lvl6pPr algn="l" rtl="0" eaLnBrk="0" fontAlgn="base" hangingPunct="0">
              <a:spcBef>
                <a:spcPct val="0"/>
              </a:spcBef>
              <a:spcAft>
                <a:spcPct val="0"/>
              </a:spcAft>
              <a:defRPr>
                <a:solidFill>
                  <a:schemeClr val="tx1"/>
                </a:solidFill>
                <a:latin typeface="Arial" panose="020B0604020202020204" pitchFamily="34" charset="0"/>
              </a:defRPr>
            </a:lvl6pPr>
            <a:lvl7pPr algn="l" rtl="0" eaLnBrk="0" fontAlgn="base" hangingPunct="0">
              <a:spcBef>
                <a:spcPct val="0"/>
              </a:spcBef>
              <a:spcAft>
                <a:spcPct val="0"/>
              </a:spcAft>
              <a:defRPr>
                <a:solidFill>
                  <a:schemeClr val="tx1"/>
                </a:solidFill>
                <a:latin typeface="Arial" panose="020B0604020202020204" pitchFamily="34" charset="0"/>
              </a:defRPr>
            </a:lvl7pPr>
            <a:lvl8pPr algn="l" rtl="0" eaLnBrk="0" fontAlgn="base" hangingPunct="0">
              <a:spcBef>
                <a:spcPct val="0"/>
              </a:spcBef>
              <a:spcAft>
                <a:spcPct val="0"/>
              </a:spcAft>
              <a:defRPr>
                <a:solidFill>
                  <a:schemeClr val="tx1"/>
                </a:solidFill>
                <a:latin typeface="Arial" panose="020B0604020202020204" pitchFamily="34" charset="0"/>
              </a:defRPr>
            </a:lvl8pPr>
            <a:lvl9pPr algn="l" rtl="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he-IL" altLang="he-IL" sz="1600" b="1" i="0" u="none" strike="noStrike" cap="none" normalizeH="0" baseline="0" dirty="0" smtClean="0">
                <a:ln>
                  <a:noFill/>
                </a:ln>
                <a:solidFill>
                  <a:srgbClr val="000080"/>
                </a:solidFill>
                <a:effectLst/>
                <a:latin typeface="Arial" panose="020B0604020202020204" pitchFamily="34" charset="0"/>
                <a:cs typeface="Arial" panose="020B0604020202020204" pitchFamily="34" charset="0"/>
              </a:rPr>
              <a:t>האילנות ועם-ישראל</a:t>
            </a:r>
            <a:endParaRPr kumimoji="0" lang="he-IL" altLang="he-IL" sz="1000" b="0" i="0" u="none" strike="noStrike" cap="none" normalizeH="0" baseline="0" dirty="0" smtClean="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he-IL" altLang="he-IL" sz="105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"כי האדם עץ השדה": העץ עומד ערום, חשוף וקפוא בחורף. עליו נשרו בשלכת, חיצי הכפור פגעו בו למכביר, סופות עזות טלטלו אותו ואמרו </a:t>
            </a:r>
            <a:r>
              <a:rPr kumimoji="0" lang="he-IL" altLang="he-IL" sz="105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לעוקרו</a:t>
            </a:r>
            <a:r>
              <a:rPr kumimoji="0" lang="he-IL" altLang="he-IL" sz="105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כשמביטים בו, נדמה שאין לו סיכוי ללבלב ולפרוח. ובכל-זאת, בעיצומו של החורף, אנו שמחים בו וחוגגים לכבודו, מתוך אמונה שילבש עלים ופירות לתפארת. כך ישראל, הנתונים בצרות הגלות ומצבם הרוחני נראה כמעט על סף התמוטטות, אך דווקא בתוך הסבל הזה נרקם אור הגאולה, אורו של משיח.</a:t>
            </a:r>
            <a:endParaRPr kumimoji="0" lang="he-IL" altLang="he-IL" sz="1000" b="0" i="0" u="none" strike="noStrike" cap="none" normalizeH="0" baseline="0" dirty="0" smtClean="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he-IL" altLang="he-IL" sz="1050" b="0" i="0" u="none" strike="noStrike" cap="none" normalizeH="0" baseline="0" dirty="0" smtClean="0">
                <a:ln>
                  <a:noFill/>
                </a:ln>
                <a:solidFill>
                  <a:srgbClr val="666699"/>
                </a:solidFill>
                <a:effectLst/>
                <a:latin typeface="Arial" panose="020B0604020202020204" pitchFamily="34" charset="0"/>
                <a:cs typeface="Arial" panose="020B0604020202020204" pitchFamily="34" charset="0"/>
              </a:rPr>
              <a:t>(האדמו"ר </a:t>
            </a:r>
            <a:r>
              <a:rPr kumimoji="0" lang="he-IL" altLang="he-IL" sz="1050" b="0" i="0" u="none" strike="noStrike" cap="none" normalizeH="0" baseline="0" dirty="0" err="1" smtClean="0">
                <a:ln>
                  <a:noFill/>
                </a:ln>
                <a:solidFill>
                  <a:srgbClr val="666699"/>
                </a:solidFill>
                <a:effectLst/>
                <a:latin typeface="Arial" panose="020B0604020202020204" pitchFamily="34" charset="0"/>
                <a:cs typeface="Arial" panose="020B0604020202020204" pitchFamily="34" charset="0"/>
              </a:rPr>
              <a:t>מצ'ורטקוב</a:t>
            </a:r>
            <a:r>
              <a:rPr kumimoji="0" lang="he-IL" altLang="he-IL" sz="1050" b="0" i="0" u="none" strike="noStrike" cap="none" normalizeH="0" baseline="0" dirty="0" smtClean="0">
                <a:ln>
                  <a:noFill/>
                </a:ln>
                <a:solidFill>
                  <a:srgbClr val="666699"/>
                </a:solidFill>
                <a:effectLst/>
                <a:latin typeface="Arial" panose="020B0604020202020204" pitchFamily="34" charset="0"/>
                <a:cs typeface="Arial" panose="020B0604020202020204" pitchFamily="34" charset="0"/>
              </a:rPr>
              <a:t>)</a:t>
            </a:r>
            <a:endParaRPr lang="en-US" altLang="he-IL" sz="1050" dirty="0">
              <a:solidFill>
                <a:srgbClr val="666699"/>
              </a:solidFill>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he-IL" altLang="he-IL" sz="2400" b="0" i="0" u="none" strike="noStrike" cap="none" normalizeH="0" baseline="0" dirty="0" smtClean="0">
              <a:ln>
                <a:noFill/>
              </a:ln>
              <a:solidFill>
                <a:schemeClr val="tx1"/>
              </a:solidFill>
              <a:effectLst/>
              <a:latin typeface="Arial" panose="020B0604020202020204" pitchFamily="34" charset="0"/>
            </a:endParaRPr>
          </a:p>
        </p:txBody>
      </p:sp>
      <p:sp>
        <p:nvSpPr>
          <p:cNvPr id="8" name="Rectangle 3"/>
          <p:cNvSpPr>
            <a:spLocks noChangeArrowheads="1"/>
          </p:cNvSpPr>
          <p:nvPr/>
        </p:nvSpPr>
        <p:spPr bwMode="auto">
          <a:xfrm>
            <a:off x="6421685" y="938767"/>
            <a:ext cx="2625753" cy="1554272"/>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algn="l" rtl="0" eaLnBrk="0" fontAlgn="base" hangingPunct="0">
              <a:spcBef>
                <a:spcPct val="0"/>
              </a:spcBef>
              <a:spcAft>
                <a:spcPct val="0"/>
              </a:spcAft>
              <a:defRPr>
                <a:solidFill>
                  <a:schemeClr val="tx1"/>
                </a:solidFill>
                <a:latin typeface="Arial" panose="020B0604020202020204" pitchFamily="34" charset="0"/>
              </a:defRPr>
            </a:lvl1pPr>
            <a:lvl2pPr algn="l" rtl="0" eaLnBrk="0" fontAlgn="base" hangingPunct="0">
              <a:spcBef>
                <a:spcPct val="0"/>
              </a:spcBef>
              <a:spcAft>
                <a:spcPct val="0"/>
              </a:spcAft>
              <a:defRPr>
                <a:solidFill>
                  <a:schemeClr val="tx1"/>
                </a:solidFill>
                <a:latin typeface="Arial" panose="020B0604020202020204" pitchFamily="34" charset="0"/>
              </a:defRPr>
            </a:lvl2pPr>
            <a:lvl3pPr algn="l" rtl="0" eaLnBrk="0" fontAlgn="base" hangingPunct="0">
              <a:spcBef>
                <a:spcPct val="0"/>
              </a:spcBef>
              <a:spcAft>
                <a:spcPct val="0"/>
              </a:spcAft>
              <a:defRPr>
                <a:solidFill>
                  <a:schemeClr val="tx1"/>
                </a:solidFill>
                <a:latin typeface="Arial" panose="020B0604020202020204" pitchFamily="34" charset="0"/>
              </a:defRPr>
            </a:lvl3pPr>
            <a:lvl4pPr algn="l" rtl="0" eaLnBrk="0" fontAlgn="base" hangingPunct="0">
              <a:spcBef>
                <a:spcPct val="0"/>
              </a:spcBef>
              <a:spcAft>
                <a:spcPct val="0"/>
              </a:spcAft>
              <a:defRPr>
                <a:solidFill>
                  <a:schemeClr val="tx1"/>
                </a:solidFill>
                <a:latin typeface="Arial" panose="020B0604020202020204" pitchFamily="34" charset="0"/>
              </a:defRPr>
            </a:lvl4pPr>
            <a:lvl5pPr algn="l" rtl="0" eaLnBrk="0" fontAlgn="base" hangingPunct="0">
              <a:spcBef>
                <a:spcPct val="0"/>
              </a:spcBef>
              <a:spcAft>
                <a:spcPct val="0"/>
              </a:spcAft>
              <a:defRPr>
                <a:solidFill>
                  <a:schemeClr val="tx1"/>
                </a:solidFill>
                <a:latin typeface="Arial" panose="020B0604020202020204" pitchFamily="34" charset="0"/>
              </a:defRPr>
            </a:lvl5pPr>
            <a:lvl6pPr algn="l" rtl="0" eaLnBrk="0" fontAlgn="base" hangingPunct="0">
              <a:spcBef>
                <a:spcPct val="0"/>
              </a:spcBef>
              <a:spcAft>
                <a:spcPct val="0"/>
              </a:spcAft>
              <a:defRPr>
                <a:solidFill>
                  <a:schemeClr val="tx1"/>
                </a:solidFill>
                <a:latin typeface="Arial" panose="020B0604020202020204" pitchFamily="34" charset="0"/>
              </a:defRPr>
            </a:lvl6pPr>
            <a:lvl7pPr algn="l" rtl="0" eaLnBrk="0" fontAlgn="base" hangingPunct="0">
              <a:spcBef>
                <a:spcPct val="0"/>
              </a:spcBef>
              <a:spcAft>
                <a:spcPct val="0"/>
              </a:spcAft>
              <a:defRPr>
                <a:solidFill>
                  <a:schemeClr val="tx1"/>
                </a:solidFill>
                <a:latin typeface="Arial" panose="020B0604020202020204" pitchFamily="34" charset="0"/>
              </a:defRPr>
            </a:lvl7pPr>
            <a:lvl8pPr algn="l" rtl="0" eaLnBrk="0" fontAlgn="base" hangingPunct="0">
              <a:spcBef>
                <a:spcPct val="0"/>
              </a:spcBef>
              <a:spcAft>
                <a:spcPct val="0"/>
              </a:spcAft>
              <a:defRPr>
                <a:solidFill>
                  <a:schemeClr val="tx1"/>
                </a:solidFill>
                <a:latin typeface="Arial" panose="020B0604020202020204" pitchFamily="34" charset="0"/>
              </a:defRPr>
            </a:lvl8pPr>
            <a:lvl9pPr algn="l" rtl="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he-IL" altLang="he-IL" sz="1600" b="1" i="0" u="none" strike="noStrike" cap="none" normalizeH="0" baseline="0" dirty="0" smtClean="0">
                <a:ln>
                  <a:noFill/>
                </a:ln>
                <a:solidFill>
                  <a:srgbClr val="000080"/>
                </a:solidFill>
                <a:effectLst/>
                <a:latin typeface="Arial" panose="020B0604020202020204" pitchFamily="34" charset="0"/>
                <a:cs typeface="Arial" panose="020B0604020202020204" pitchFamily="34" charset="0"/>
              </a:rPr>
              <a:t>העץ והאדם</a:t>
            </a:r>
            <a:endParaRPr kumimoji="0" lang="he-IL" altLang="he-IL" sz="1000" b="0" i="0" u="none" strike="noStrike" cap="none" normalizeH="0" baseline="0" dirty="0" smtClean="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he-IL" altLang="he-IL" sz="11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בתורה נאמר (דברים </a:t>
            </a:r>
            <a:r>
              <a:rPr kumimoji="0" lang="he-IL" altLang="he-IL" sz="110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כ,יט</a:t>
            </a:r>
            <a:r>
              <a:rPr kumimoji="0" lang="he-IL" altLang="he-IL" sz="11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"כי האדם עץ השדה". כשם שהעץ מחובר תמיד למקורו, לכוח הצומח שבאדמה, כך בעל-עסק צריך להיות קשור תמיד למקור חיותו - אלה השנים שבילה באוהלה של תורה, קודם שיצא לעסוק בענייני העולם.</a:t>
            </a:r>
            <a:endParaRPr kumimoji="0" lang="he-IL" altLang="he-IL" sz="1050" b="0" i="0" u="none" strike="noStrike" cap="none" normalizeH="0" baseline="0" dirty="0" smtClean="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he-IL" altLang="he-IL" sz="1100" b="0" i="0" u="none" strike="noStrike" cap="none" normalizeH="0" baseline="0" dirty="0" smtClean="0">
                <a:ln>
                  <a:noFill/>
                </a:ln>
                <a:solidFill>
                  <a:srgbClr val="666699"/>
                </a:solidFill>
                <a:effectLst/>
                <a:latin typeface="Arial" panose="020B0604020202020204" pitchFamily="34" charset="0"/>
                <a:cs typeface="Arial" panose="020B0604020202020204" pitchFamily="34" charset="0"/>
              </a:rPr>
              <a:t>             (</a:t>
            </a:r>
            <a:r>
              <a:rPr kumimoji="0" lang="he-IL" altLang="he-IL" sz="1100" b="0" i="0" u="none" strike="noStrike" cap="none" normalizeH="0" baseline="0" dirty="0" err="1" smtClean="0">
                <a:ln>
                  <a:noFill/>
                </a:ln>
                <a:solidFill>
                  <a:srgbClr val="666699"/>
                </a:solidFill>
                <a:effectLst/>
                <a:latin typeface="Arial" panose="020B0604020202020204" pitchFamily="34" charset="0"/>
                <a:cs typeface="Arial" panose="020B0604020202020204" pitchFamily="34" charset="0"/>
              </a:rPr>
              <a:t>לקוטי</a:t>
            </a:r>
            <a:r>
              <a:rPr kumimoji="0" lang="he-IL" altLang="he-IL" sz="1100" b="0" i="0" u="none" strike="noStrike" cap="none" normalizeH="0" baseline="0" dirty="0" smtClean="0">
                <a:ln>
                  <a:noFill/>
                </a:ln>
                <a:solidFill>
                  <a:srgbClr val="666699"/>
                </a:solidFill>
                <a:effectLst/>
                <a:latin typeface="Arial" panose="020B0604020202020204" pitchFamily="34" charset="0"/>
                <a:cs typeface="Arial" panose="020B0604020202020204" pitchFamily="34" charset="0"/>
              </a:rPr>
              <a:t> שיחות)</a:t>
            </a:r>
            <a:endParaRPr kumimoji="0" lang="he-IL" altLang="he-IL" sz="2800" b="0" i="0" u="none" strike="noStrike" cap="none" normalizeH="0" baseline="0" dirty="0" smtClean="0">
              <a:ln>
                <a:noFill/>
              </a:ln>
              <a:solidFill>
                <a:schemeClr val="tx1"/>
              </a:solidFill>
              <a:effectLst/>
              <a:latin typeface="Arial" panose="020B0604020202020204" pitchFamily="34" charset="0"/>
            </a:endParaRPr>
          </a:p>
        </p:txBody>
      </p:sp>
      <p:sp>
        <p:nvSpPr>
          <p:cNvPr id="9" name="Rectangle 4"/>
          <p:cNvSpPr>
            <a:spLocks noChangeArrowheads="1"/>
          </p:cNvSpPr>
          <p:nvPr/>
        </p:nvSpPr>
        <p:spPr bwMode="auto">
          <a:xfrm>
            <a:off x="9125821" y="2758487"/>
            <a:ext cx="2768367" cy="1877437"/>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algn="l" rtl="0" eaLnBrk="0" fontAlgn="base" hangingPunct="0">
              <a:spcBef>
                <a:spcPct val="0"/>
              </a:spcBef>
              <a:spcAft>
                <a:spcPct val="0"/>
              </a:spcAft>
              <a:defRPr>
                <a:solidFill>
                  <a:schemeClr val="tx1"/>
                </a:solidFill>
                <a:latin typeface="Arial" panose="020B0604020202020204" pitchFamily="34" charset="0"/>
              </a:defRPr>
            </a:lvl1pPr>
            <a:lvl2pPr algn="l" rtl="0" eaLnBrk="0" fontAlgn="base" hangingPunct="0">
              <a:spcBef>
                <a:spcPct val="0"/>
              </a:spcBef>
              <a:spcAft>
                <a:spcPct val="0"/>
              </a:spcAft>
              <a:defRPr>
                <a:solidFill>
                  <a:schemeClr val="tx1"/>
                </a:solidFill>
                <a:latin typeface="Arial" panose="020B0604020202020204" pitchFamily="34" charset="0"/>
              </a:defRPr>
            </a:lvl2pPr>
            <a:lvl3pPr algn="l" rtl="0" eaLnBrk="0" fontAlgn="base" hangingPunct="0">
              <a:spcBef>
                <a:spcPct val="0"/>
              </a:spcBef>
              <a:spcAft>
                <a:spcPct val="0"/>
              </a:spcAft>
              <a:defRPr>
                <a:solidFill>
                  <a:schemeClr val="tx1"/>
                </a:solidFill>
                <a:latin typeface="Arial" panose="020B0604020202020204" pitchFamily="34" charset="0"/>
              </a:defRPr>
            </a:lvl3pPr>
            <a:lvl4pPr algn="l" rtl="0" eaLnBrk="0" fontAlgn="base" hangingPunct="0">
              <a:spcBef>
                <a:spcPct val="0"/>
              </a:spcBef>
              <a:spcAft>
                <a:spcPct val="0"/>
              </a:spcAft>
              <a:defRPr>
                <a:solidFill>
                  <a:schemeClr val="tx1"/>
                </a:solidFill>
                <a:latin typeface="Arial" panose="020B0604020202020204" pitchFamily="34" charset="0"/>
              </a:defRPr>
            </a:lvl4pPr>
            <a:lvl5pPr algn="l" rtl="0" eaLnBrk="0" fontAlgn="base" hangingPunct="0">
              <a:spcBef>
                <a:spcPct val="0"/>
              </a:spcBef>
              <a:spcAft>
                <a:spcPct val="0"/>
              </a:spcAft>
              <a:defRPr>
                <a:solidFill>
                  <a:schemeClr val="tx1"/>
                </a:solidFill>
                <a:latin typeface="Arial" panose="020B0604020202020204" pitchFamily="34" charset="0"/>
              </a:defRPr>
            </a:lvl5pPr>
            <a:lvl6pPr algn="l" rtl="0" eaLnBrk="0" fontAlgn="base" hangingPunct="0">
              <a:spcBef>
                <a:spcPct val="0"/>
              </a:spcBef>
              <a:spcAft>
                <a:spcPct val="0"/>
              </a:spcAft>
              <a:defRPr>
                <a:solidFill>
                  <a:schemeClr val="tx1"/>
                </a:solidFill>
                <a:latin typeface="Arial" panose="020B0604020202020204" pitchFamily="34" charset="0"/>
              </a:defRPr>
            </a:lvl6pPr>
            <a:lvl7pPr algn="l" rtl="0" eaLnBrk="0" fontAlgn="base" hangingPunct="0">
              <a:spcBef>
                <a:spcPct val="0"/>
              </a:spcBef>
              <a:spcAft>
                <a:spcPct val="0"/>
              </a:spcAft>
              <a:defRPr>
                <a:solidFill>
                  <a:schemeClr val="tx1"/>
                </a:solidFill>
                <a:latin typeface="Arial" panose="020B0604020202020204" pitchFamily="34" charset="0"/>
              </a:defRPr>
            </a:lvl7pPr>
            <a:lvl8pPr algn="l" rtl="0" eaLnBrk="0" fontAlgn="base" hangingPunct="0">
              <a:spcBef>
                <a:spcPct val="0"/>
              </a:spcBef>
              <a:spcAft>
                <a:spcPct val="0"/>
              </a:spcAft>
              <a:defRPr>
                <a:solidFill>
                  <a:schemeClr val="tx1"/>
                </a:solidFill>
                <a:latin typeface="Arial" panose="020B0604020202020204" pitchFamily="34" charset="0"/>
              </a:defRPr>
            </a:lvl8pPr>
            <a:lvl9pPr algn="l" rtl="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he-IL" altLang="he-IL" sz="1600" b="1" i="0" u="none" strike="noStrike" cap="none" normalizeH="0" baseline="0" dirty="0" smtClean="0">
                <a:ln>
                  <a:noFill/>
                </a:ln>
                <a:solidFill>
                  <a:srgbClr val="000080"/>
                </a:solidFill>
                <a:effectLst/>
                <a:latin typeface="Arial" panose="020B0604020202020204" pitchFamily="34" charset="0"/>
                <a:cs typeface="Arial" panose="020B0604020202020204" pitchFamily="34" charset="0"/>
              </a:rPr>
              <a:t>נוטע לבנים</a:t>
            </a:r>
            <a:endParaRPr kumimoji="0" lang="he-IL" altLang="he-IL" sz="1000" b="0" i="0" u="none" strike="noStrike" cap="none" normalizeH="0" baseline="0" dirty="0" smtClean="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he-IL" altLang="he-IL" sz="12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פעם אחת היה חוני המעגל מהלך בדרך. ראה אדם נוטע חרוב. אמר לו: זה לכמה שנים טוען פירות? אמר לו: לשבעים שנה. אמר לו: כלום ברי לך שתחיה שבעים שנה ותאכל ממנו? אמר לו: אני מצאתי את העולם בחרובים, כשם שנטעו </a:t>
            </a:r>
            <a:r>
              <a:rPr kumimoji="0" lang="he-IL" altLang="he-IL" sz="120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אבותי</a:t>
            </a:r>
            <a:r>
              <a:rPr kumimoji="0" lang="he-IL" altLang="he-IL" sz="12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לי, אף אני אטע לבניי.</a:t>
            </a:r>
            <a:endParaRPr kumimoji="0" lang="he-IL" altLang="he-IL" sz="1100" b="0" i="0" u="none" strike="noStrike" cap="none" normalizeH="0" baseline="0" dirty="0" smtClean="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he-IL" altLang="he-IL" sz="1200" b="0" i="0" u="none" strike="noStrike" cap="none" normalizeH="0" baseline="0" dirty="0" smtClean="0">
                <a:ln>
                  <a:noFill/>
                </a:ln>
                <a:solidFill>
                  <a:srgbClr val="666699"/>
                </a:solidFill>
                <a:effectLst/>
                <a:latin typeface="Arial" panose="020B0604020202020204" pitchFamily="34" charset="0"/>
                <a:cs typeface="Arial" panose="020B0604020202020204" pitchFamily="34" charset="0"/>
              </a:rPr>
              <a:t>(תענית </a:t>
            </a:r>
            <a:r>
              <a:rPr kumimoji="0" lang="he-IL" altLang="he-IL" sz="1200" b="0" i="0" u="none" strike="noStrike" cap="none" normalizeH="0" baseline="0" dirty="0" err="1" smtClean="0">
                <a:ln>
                  <a:noFill/>
                </a:ln>
                <a:solidFill>
                  <a:srgbClr val="666699"/>
                </a:solidFill>
                <a:effectLst/>
                <a:latin typeface="Arial" panose="020B0604020202020204" pitchFamily="34" charset="0"/>
                <a:cs typeface="Arial" panose="020B0604020202020204" pitchFamily="34" charset="0"/>
              </a:rPr>
              <a:t>כג,א</a:t>
            </a:r>
            <a:r>
              <a:rPr lang="he-IL" altLang="he-IL" sz="1200" dirty="0" smtClean="0">
                <a:solidFill>
                  <a:srgbClr val="666699"/>
                </a:solidFill>
                <a:cs typeface="Arial" panose="020B0604020202020204" pitchFamily="34" charset="0"/>
              </a:rPr>
              <a:t>)</a:t>
            </a:r>
            <a:endParaRPr kumimoji="0" lang="he-IL" altLang="he-IL" sz="3200" b="0" i="0" u="none" strike="noStrike" cap="none" normalizeH="0" baseline="0" dirty="0" smtClean="0">
              <a:ln>
                <a:noFill/>
              </a:ln>
              <a:solidFill>
                <a:schemeClr val="tx1"/>
              </a:solidFill>
              <a:effectLst/>
              <a:latin typeface="Arial" panose="020B0604020202020204" pitchFamily="34" charset="0"/>
            </a:endParaRPr>
          </a:p>
        </p:txBody>
      </p:sp>
      <p:sp>
        <p:nvSpPr>
          <p:cNvPr id="10" name="Rectangle 5"/>
          <p:cNvSpPr>
            <a:spLocks noChangeArrowheads="1"/>
          </p:cNvSpPr>
          <p:nvPr/>
        </p:nvSpPr>
        <p:spPr bwMode="auto">
          <a:xfrm>
            <a:off x="6421685" y="2632890"/>
            <a:ext cx="2625753" cy="1985159"/>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algn="l" rtl="0" eaLnBrk="0" fontAlgn="base" hangingPunct="0">
              <a:spcBef>
                <a:spcPct val="0"/>
              </a:spcBef>
              <a:spcAft>
                <a:spcPct val="0"/>
              </a:spcAft>
              <a:defRPr>
                <a:solidFill>
                  <a:schemeClr val="tx1"/>
                </a:solidFill>
                <a:latin typeface="Arial" panose="020B0604020202020204" pitchFamily="34" charset="0"/>
              </a:defRPr>
            </a:lvl1pPr>
            <a:lvl2pPr algn="l" rtl="0" eaLnBrk="0" fontAlgn="base" hangingPunct="0">
              <a:spcBef>
                <a:spcPct val="0"/>
              </a:spcBef>
              <a:spcAft>
                <a:spcPct val="0"/>
              </a:spcAft>
              <a:defRPr>
                <a:solidFill>
                  <a:schemeClr val="tx1"/>
                </a:solidFill>
                <a:latin typeface="Arial" panose="020B0604020202020204" pitchFamily="34" charset="0"/>
              </a:defRPr>
            </a:lvl2pPr>
            <a:lvl3pPr algn="l" rtl="0" eaLnBrk="0" fontAlgn="base" hangingPunct="0">
              <a:spcBef>
                <a:spcPct val="0"/>
              </a:spcBef>
              <a:spcAft>
                <a:spcPct val="0"/>
              </a:spcAft>
              <a:defRPr>
                <a:solidFill>
                  <a:schemeClr val="tx1"/>
                </a:solidFill>
                <a:latin typeface="Arial" panose="020B0604020202020204" pitchFamily="34" charset="0"/>
              </a:defRPr>
            </a:lvl3pPr>
            <a:lvl4pPr algn="l" rtl="0" eaLnBrk="0" fontAlgn="base" hangingPunct="0">
              <a:spcBef>
                <a:spcPct val="0"/>
              </a:spcBef>
              <a:spcAft>
                <a:spcPct val="0"/>
              </a:spcAft>
              <a:defRPr>
                <a:solidFill>
                  <a:schemeClr val="tx1"/>
                </a:solidFill>
                <a:latin typeface="Arial" panose="020B0604020202020204" pitchFamily="34" charset="0"/>
              </a:defRPr>
            </a:lvl4pPr>
            <a:lvl5pPr algn="l" rtl="0" eaLnBrk="0" fontAlgn="base" hangingPunct="0">
              <a:spcBef>
                <a:spcPct val="0"/>
              </a:spcBef>
              <a:spcAft>
                <a:spcPct val="0"/>
              </a:spcAft>
              <a:defRPr>
                <a:solidFill>
                  <a:schemeClr val="tx1"/>
                </a:solidFill>
                <a:latin typeface="Arial" panose="020B0604020202020204" pitchFamily="34" charset="0"/>
              </a:defRPr>
            </a:lvl5pPr>
            <a:lvl6pPr algn="l" rtl="0" eaLnBrk="0" fontAlgn="base" hangingPunct="0">
              <a:spcBef>
                <a:spcPct val="0"/>
              </a:spcBef>
              <a:spcAft>
                <a:spcPct val="0"/>
              </a:spcAft>
              <a:defRPr>
                <a:solidFill>
                  <a:schemeClr val="tx1"/>
                </a:solidFill>
                <a:latin typeface="Arial" panose="020B0604020202020204" pitchFamily="34" charset="0"/>
              </a:defRPr>
            </a:lvl6pPr>
            <a:lvl7pPr algn="l" rtl="0" eaLnBrk="0" fontAlgn="base" hangingPunct="0">
              <a:spcBef>
                <a:spcPct val="0"/>
              </a:spcBef>
              <a:spcAft>
                <a:spcPct val="0"/>
              </a:spcAft>
              <a:defRPr>
                <a:solidFill>
                  <a:schemeClr val="tx1"/>
                </a:solidFill>
                <a:latin typeface="Arial" panose="020B0604020202020204" pitchFamily="34" charset="0"/>
              </a:defRPr>
            </a:lvl7pPr>
            <a:lvl8pPr algn="l" rtl="0" eaLnBrk="0" fontAlgn="base" hangingPunct="0">
              <a:spcBef>
                <a:spcPct val="0"/>
              </a:spcBef>
              <a:spcAft>
                <a:spcPct val="0"/>
              </a:spcAft>
              <a:defRPr>
                <a:solidFill>
                  <a:schemeClr val="tx1"/>
                </a:solidFill>
                <a:latin typeface="Arial" panose="020B0604020202020204" pitchFamily="34" charset="0"/>
              </a:defRPr>
            </a:lvl8pPr>
            <a:lvl9pPr algn="l" rtl="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he-IL" altLang="he-IL" sz="1400" b="1" i="0" u="none" strike="noStrike" cap="none" normalizeH="0" baseline="0" dirty="0" smtClean="0">
                <a:ln>
                  <a:noFill/>
                </a:ln>
                <a:solidFill>
                  <a:srgbClr val="000080"/>
                </a:solidFill>
                <a:effectLst/>
                <a:latin typeface="Arial" panose="020B0604020202020204" pitchFamily="34" charset="0"/>
                <a:cs typeface="Arial" panose="020B0604020202020204" pitchFamily="34" charset="0"/>
              </a:rPr>
              <a:t>ט"ו בשבט בארץ-ישראל</a:t>
            </a:r>
            <a:endParaRPr kumimoji="0" lang="he-IL" altLang="he-IL" sz="900" b="0" i="0" u="none" strike="noStrike" cap="none" normalizeH="0" baseline="0" dirty="0" smtClean="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he-IL" altLang="he-IL"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פעם בסעודת ט"ו בשבט ביקש רבי מנחם-מנדל </a:t>
            </a:r>
            <a:r>
              <a:rPr kumimoji="0" lang="he-IL" altLang="he-IL" sz="100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מקוצק</a:t>
            </a:r>
            <a:r>
              <a:rPr kumimoji="0" lang="he-IL" altLang="he-IL"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מתלמידו רבי יצחק- מאיר (בעל 'חידושי </a:t>
            </a:r>
            <a:r>
              <a:rPr kumimoji="0" lang="he-IL" altLang="he-IL" sz="100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הרי"ם</a:t>
            </a:r>
            <a:r>
              <a:rPr kumimoji="0" lang="he-IL" altLang="he-IL"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לומר דברים מענייני היום. פתח רבי יצחק- מאיר בפלפול בסוגיית ראש-השנה לאילן, שאל ותירץ, הקשה ופירש.</a:t>
            </a:r>
            <a:endParaRPr kumimoji="0" lang="he-IL" altLang="he-IL" sz="900" b="0" i="0" u="none" strike="noStrike" cap="none" normalizeH="0" baseline="0" dirty="0" smtClean="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he-IL" altLang="he-IL"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אמר לו רבי מנחם-מנדל: לו היינו בארץ-ישראל, די היה לנו לצאת לשדות ולהתבונן באילנות כדי להבין מהו ראש-השנה לאילן כפשוטו, ולא בדרך הפלפול. שם, בארץ-ישראל, אין ראש-השנה לאילן אומר "</a:t>
            </a:r>
            <a:r>
              <a:rPr kumimoji="0" lang="he-IL" altLang="he-IL" sz="100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דרשוני</a:t>
            </a:r>
            <a:r>
              <a:rPr kumimoji="0" lang="he-IL" altLang="he-IL"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אלא "</a:t>
            </a:r>
            <a:r>
              <a:rPr kumimoji="0" lang="he-IL" altLang="he-IL" sz="100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עשוני</a:t>
            </a:r>
            <a:r>
              <a:rPr kumimoji="0" lang="he-IL" altLang="he-IL"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a:t>
            </a:r>
            <a:endParaRPr kumimoji="0" lang="he-IL" altLang="he-IL" sz="900" b="0" i="0" u="none" strike="noStrike" cap="none" normalizeH="0" baseline="0" dirty="0" smtClean="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he-IL" altLang="he-IL" sz="1000" b="0" i="0" u="none" strike="noStrike" cap="none" normalizeH="0" baseline="0" dirty="0" smtClean="0">
                <a:ln>
                  <a:noFill/>
                </a:ln>
                <a:solidFill>
                  <a:srgbClr val="666699"/>
                </a:solidFill>
                <a:effectLst/>
                <a:latin typeface="Arial" panose="020B0604020202020204" pitchFamily="34" charset="0"/>
                <a:cs typeface="Arial" panose="020B0604020202020204" pitchFamily="34" charset="0"/>
              </a:rPr>
              <a:t>(ילקוט </a:t>
            </a:r>
            <a:r>
              <a:rPr kumimoji="0" lang="he-IL" altLang="he-IL" sz="1000" b="0" i="0" u="none" strike="noStrike" cap="none" normalizeH="0" baseline="0" dirty="0" err="1" smtClean="0">
                <a:ln>
                  <a:noFill/>
                </a:ln>
                <a:solidFill>
                  <a:srgbClr val="666699"/>
                </a:solidFill>
                <a:effectLst/>
                <a:latin typeface="Arial" panose="020B0604020202020204" pitchFamily="34" charset="0"/>
                <a:cs typeface="Arial" panose="020B0604020202020204" pitchFamily="34" charset="0"/>
              </a:rPr>
              <a:t>החכמוני</a:t>
            </a:r>
            <a:r>
              <a:rPr kumimoji="0" lang="he-IL" altLang="he-IL" sz="1000" b="0" i="0" u="none" strike="noStrike" cap="none" normalizeH="0" baseline="0" dirty="0" smtClean="0">
                <a:ln>
                  <a:noFill/>
                </a:ln>
                <a:solidFill>
                  <a:srgbClr val="666699"/>
                </a:solidFill>
                <a:effectLst/>
                <a:latin typeface="Arial" panose="020B0604020202020204" pitchFamily="34" charset="0"/>
                <a:cs typeface="Arial" panose="020B0604020202020204" pitchFamily="34" charset="0"/>
              </a:rPr>
              <a:t>)</a:t>
            </a:r>
            <a:endParaRPr kumimoji="0" lang="he-IL" altLang="he-IL" sz="2000" b="0" i="0" u="none" strike="noStrike" cap="none" normalizeH="0" baseline="0" dirty="0" smtClean="0">
              <a:ln>
                <a:noFill/>
              </a:ln>
              <a:solidFill>
                <a:schemeClr val="tx1"/>
              </a:solidFill>
              <a:effectLst/>
              <a:latin typeface="Arial" panose="020B0604020202020204" pitchFamily="34" charset="0"/>
            </a:endParaRPr>
          </a:p>
        </p:txBody>
      </p:sp>
      <p:sp>
        <p:nvSpPr>
          <p:cNvPr id="11" name="Rectangle 6"/>
          <p:cNvSpPr>
            <a:spLocks noChangeArrowheads="1"/>
          </p:cNvSpPr>
          <p:nvPr/>
        </p:nvSpPr>
        <p:spPr bwMode="auto">
          <a:xfrm>
            <a:off x="112551" y="397610"/>
            <a:ext cx="6188978" cy="923330"/>
          </a:xfrm>
          <a:prstGeom prst="rect">
            <a:avLst/>
          </a:prstGeom>
          <a:solidFill>
            <a:srgbClr val="FF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algn="l" rtl="0" eaLnBrk="0" fontAlgn="base" hangingPunct="0">
              <a:spcBef>
                <a:spcPct val="0"/>
              </a:spcBef>
              <a:spcAft>
                <a:spcPct val="0"/>
              </a:spcAft>
              <a:defRPr>
                <a:solidFill>
                  <a:schemeClr val="tx1"/>
                </a:solidFill>
                <a:latin typeface="Arial" panose="020B0604020202020204" pitchFamily="34" charset="0"/>
              </a:defRPr>
            </a:lvl1pPr>
            <a:lvl2pPr algn="l" rtl="0" eaLnBrk="0" fontAlgn="base" hangingPunct="0">
              <a:spcBef>
                <a:spcPct val="0"/>
              </a:spcBef>
              <a:spcAft>
                <a:spcPct val="0"/>
              </a:spcAft>
              <a:defRPr>
                <a:solidFill>
                  <a:schemeClr val="tx1"/>
                </a:solidFill>
                <a:latin typeface="Arial" panose="020B0604020202020204" pitchFamily="34" charset="0"/>
              </a:defRPr>
            </a:lvl2pPr>
            <a:lvl3pPr algn="l" rtl="0" eaLnBrk="0" fontAlgn="base" hangingPunct="0">
              <a:spcBef>
                <a:spcPct val="0"/>
              </a:spcBef>
              <a:spcAft>
                <a:spcPct val="0"/>
              </a:spcAft>
              <a:defRPr>
                <a:solidFill>
                  <a:schemeClr val="tx1"/>
                </a:solidFill>
                <a:latin typeface="Arial" panose="020B0604020202020204" pitchFamily="34" charset="0"/>
              </a:defRPr>
            </a:lvl3pPr>
            <a:lvl4pPr algn="l" rtl="0" eaLnBrk="0" fontAlgn="base" hangingPunct="0">
              <a:spcBef>
                <a:spcPct val="0"/>
              </a:spcBef>
              <a:spcAft>
                <a:spcPct val="0"/>
              </a:spcAft>
              <a:defRPr>
                <a:solidFill>
                  <a:schemeClr val="tx1"/>
                </a:solidFill>
                <a:latin typeface="Arial" panose="020B0604020202020204" pitchFamily="34" charset="0"/>
              </a:defRPr>
            </a:lvl4pPr>
            <a:lvl5pPr algn="l" rtl="0" eaLnBrk="0" fontAlgn="base" hangingPunct="0">
              <a:spcBef>
                <a:spcPct val="0"/>
              </a:spcBef>
              <a:spcAft>
                <a:spcPct val="0"/>
              </a:spcAft>
              <a:defRPr>
                <a:solidFill>
                  <a:schemeClr val="tx1"/>
                </a:solidFill>
                <a:latin typeface="Arial" panose="020B0604020202020204" pitchFamily="34" charset="0"/>
              </a:defRPr>
            </a:lvl5pPr>
            <a:lvl6pPr algn="l" rtl="0" eaLnBrk="0" fontAlgn="base" hangingPunct="0">
              <a:spcBef>
                <a:spcPct val="0"/>
              </a:spcBef>
              <a:spcAft>
                <a:spcPct val="0"/>
              </a:spcAft>
              <a:defRPr>
                <a:solidFill>
                  <a:schemeClr val="tx1"/>
                </a:solidFill>
                <a:latin typeface="Arial" panose="020B0604020202020204" pitchFamily="34" charset="0"/>
              </a:defRPr>
            </a:lvl6pPr>
            <a:lvl7pPr algn="l" rtl="0" eaLnBrk="0" fontAlgn="base" hangingPunct="0">
              <a:spcBef>
                <a:spcPct val="0"/>
              </a:spcBef>
              <a:spcAft>
                <a:spcPct val="0"/>
              </a:spcAft>
              <a:defRPr>
                <a:solidFill>
                  <a:schemeClr val="tx1"/>
                </a:solidFill>
                <a:latin typeface="Arial" panose="020B0604020202020204" pitchFamily="34" charset="0"/>
              </a:defRPr>
            </a:lvl7pPr>
            <a:lvl8pPr algn="l" rtl="0" eaLnBrk="0" fontAlgn="base" hangingPunct="0">
              <a:spcBef>
                <a:spcPct val="0"/>
              </a:spcBef>
              <a:spcAft>
                <a:spcPct val="0"/>
              </a:spcAft>
              <a:defRPr>
                <a:solidFill>
                  <a:schemeClr val="tx1"/>
                </a:solidFill>
                <a:latin typeface="Arial" panose="020B0604020202020204" pitchFamily="34" charset="0"/>
              </a:defRPr>
            </a:lvl8pPr>
            <a:lvl9pPr algn="l" rtl="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he-IL" altLang="he-IL" sz="1400" b="1" i="0" u="none" strike="noStrike" cap="none" normalizeH="0" baseline="0" smtClean="0">
                <a:ln>
                  <a:noFill/>
                </a:ln>
                <a:solidFill>
                  <a:srgbClr val="000080"/>
                </a:solidFill>
                <a:effectLst/>
                <a:latin typeface="Arial" panose="020B0604020202020204" pitchFamily="34" charset="0"/>
                <a:cs typeface="Arial" panose="020B0604020202020204" pitchFamily="34" charset="0"/>
              </a:rPr>
              <a:t>לא אילן סרק</a:t>
            </a:r>
            <a:endParaRPr kumimoji="0" lang="he-IL" altLang="he-IL" sz="900" b="0" i="0" u="none" strike="noStrike" cap="none" normalizeH="0" baseline="0" smtClean="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he-IL" altLang="he-IL"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רבי שניאור-זלמן </a:t>
            </a:r>
            <a:r>
              <a:rPr kumimoji="0" lang="he-IL" altLang="he-IL" sz="1000" b="0" i="0" u="none" strike="noStrike" cap="none" normalizeH="0" baseline="0" dirty="0" err="1" smtClean="0">
                <a:ln>
                  <a:noFill/>
                </a:ln>
                <a:solidFill>
                  <a:srgbClr val="000000"/>
                </a:solidFill>
                <a:effectLst/>
                <a:latin typeface="Arial" panose="020B0604020202020204" pitchFamily="34" charset="0"/>
                <a:cs typeface="Arial" panose="020B0604020202020204" pitchFamily="34" charset="0"/>
              </a:rPr>
              <a:t>מלאדי</a:t>
            </a:r>
            <a:r>
              <a:rPr kumimoji="0" lang="he-IL" altLang="he-IL" sz="1000"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אמר לאחד האברכים שהיה למדן מופלג: "כי האדם עץ השדה" - אילן שאינו עושה פירות הוא אילן סרק, כך יכול אדם להיות בקי בכל התלמוד והפוסקים ולהיות חס ושלום אילן סרק. מה התועלת בתורתך ועבודתך, אם לא הדלקת אור ביהודי שני.</a:t>
            </a:r>
            <a:endParaRPr kumimoji="0" lang="he-IL" altLang="he-IL" sz="900" b="0" i="0" u="none" strike="noStrike" cap="none" normalizeH="0" baseline="0" dirty="0" smtClean="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he-IL" altLang="he-IL" sz="1000" b="0" i="0" u="none" strike="noStrike" cap="none" normalizeH="0" baseline="0" dirty="0" smtClean="0">
                <a:ln>
                  <a:noFill/>
                </a:ln>
                <a:solidFill>
                  <a:srgbClr val="666699"/>
                </a:solidFill>
                <a:effectLst/>
                <a:latin typeface="Arial" panose="020B0604020202020204" pitchFamily="34" charset="0"/>
                <a:cs typeface="Arial" panose="020B0604020202020204" pitchFamily="34" charset="0"/>
              </a:rPr>
              <a:t>(</a:t>
            </a:r>
            <a:r>
              <a:rPr kumimoji="0" lang="he-IL" altLang="he-IL" sz="1000" b="0" i="0" u="none" strike="noStrike" cap="none" normalizeH="0" baseline="0" dirty="0" err="1" smtClean="0">
                <a:ln>
                  <a:noFill/>
                </a:ln>
                <a:solidFill>
                  <a:srgbClr val="666699"/>
                </a:solidFill>
                <a:effectLst/>
                <a:latin typeface="Arial" panose="020B0604020202020204" pitchFamily="34" charset="0"/>
                <a:cs typeface="Arial" panose="020B0604020202020204" pitchFamily="34" charset="0"/>
              </a:rPr>
              <a:t>לקוטי</a:t>
            </a:r>
            <a:r>
              <a:rPr kumimoji="0" lang="he-IL" altLang="he-IL" sz="1000" b="0" i="0" u="none" strike="noStrike" cap="none" normalizeH="0" baseline="0" dirty="0" smtClean="0">
                <a:ln>
                  <a:noFill/>
                </a:ln>
                <a:solidFill>
                  <a:srgbClr val="666699"/>
                </a:solidFill>
                <a:effectLst/>
                <a:latin typeface="Arial" panose="020B0604020202020204" pitchFamily="34" charset="0"/>
                <a:cs typeface="Arial" panose="020B0604020202020204" pitchFamily="34" charset="0"/>
              </a:rPr>
              <a:t> דיבורים)</a:t>
            </a:r>
            <a:endParaRPr kumimoji="0" lang="he-IL" altLang="he-IL" sz="2000" b="0" i="0" u="none" strike="noStrike" cap="none" normalizeH="0" baseline="0" dirty="0" smtClean="0">
              <a:ln>
                <a:noFill/>
              </a:ln>
              <a:solidFill>
                <a:schemeClr val="tx1"/>
              </a:solidFill>
              <a:effectLst/>
              <a:latin typeface="Arial" panose="020B0604020202020204" pitchFamily="34" charset="0"/>
            </a:endParaRPr>
          </a:p>
        </p:txBody>
      </p:sp>
      <p:sp>
        <p:nvSpPr>
          <p:cNvPr id="12" name="מלבן 11"/>
          <p:cNvSpPr/>
          <p:nvPr/>
        </p:nvSpPr>
        <p:spPr>
          <a:xfrm>
            <a:off x="112551" y="1388882"/>
            <a:ext cx="6187579" cy="2308324"/>
          </a:xfrm>
          <a:prstGeom prst="rect">
            <a:avLst/>
          </a:prstGeom>
          <a:ln>
            <a:solidFill>
              <a:schemeClr val="tx1"/>
            </a:solidFill>
          </a:ln>
        </p:spPr>
        <p:txBody>
          <a:bodyPr wrap="square">
            <a:spAutoFit/>
          </a:bodyPr>
          <a:lstStyle/>
          <a:p>
            <a:r>
              <a:rPr lang="he-IL" sz="1200" b="1" i="0" dirty="0" smtClean="0">
                <a:solidFill>
                  <a:srgbClr val="990000"/>
                </a:solidFill>
                <a:effectLst/>
                <a:latin typeface="arial" panose="020B0604020202020204" pitchFamily="34" charset="0"/>
              </a:rPr>
              <a:t>הפירות המרפאים</a:t>
            </a:r>
            <a:r>
              <a:rPr lang="he-IL" sz="1200" dirty="0" smtClean="0"/>
              <a:t/>
            </a:r>
            <a:br>
              <a:rPr lang="he-IL" sz="1200" dirty="0" smtClean="0"/>
            </a:br>
            <a:r>
              <a:rPr lang="he-IL" sz="1200" b="0" i="0" dirty="0" smtClean="0">
                <a:solidFill>
                  <a:srgbClr val="000000"/>
                </a:solidFill>
                <a:effectLst/>
                <a:latin typeface="arial" panose="020B0604020202020204" pitchFamily="34" charset="0"/>
              </a:rPr>
              <a:t>הצדיק רבי דוד בידרמן מלעלוב, מראשוני האדמו"רים שעלו לארצנו הקדושה, היה רגיל לערוך לחסידיו בט"ו בשבט 'שולחן' מיוחד עם פירות ארץ ישראל. ביום זה הראה את כוחו הגדול לחולל ישועות, בציינו שיום זה מסוגל לישועות, מפני ש"כשם שהאילן מתברך בפירותיו, כך ישתבח האדם בפירותיו".</a:t>
            </a:r>
            <a:r>
              <a:rPr lang="he-IL" sz="1200" dirty="0" smtClean="0"/>
              <a:t/>
            </a:r>
            <a:br>
              <a:rPr lang="he-IL" sz="1200" dirty="0" smtClean="0"/>
            </a:br>
            <a:r>
              <a:rPr lang="he-IL" sz="1200" b="0" i="0" dirty="0" smtClean="0">
                <a:solidFill>
                  <a:srgbClr val="000000"/>
                </a:solidFill>
                <a:effectLst/>
                <a:latin typeface="arial" panose="020B0604020202020204" pitchFamily="34" charset="0"/>
              </a:rPr>
              <a:t>בט"ו בשבט שנת תרע"ו, עת השתוללה 'מלחמת העולם הראשונה', ובירושלים מתו המונים במגיפות וברעב, ישב רבי דוד כהרגלו ל'שולחן' הפירות, אך מאימת המגיפות לא הופיע איש.</a:t>
            </a:r>
            <a:r>
              <a:rPr lang="he-IL" sz="1200" dirty="0" smtClean="0"/>
              <a:t/>
            </a:r>
            <a:br>
              <a:rPr lang="he-IL" sz="1200" dirty="0" smtClean="0"/>
            </a:br>
            <a:r>
              <a:rPr lang="he-IL" sz="1200" b="0" i="0" dirty="0" smtClean="0">
                <a:solidFill>
                  <a:srgbClr val="000000"/>
                </a:solidFill>
                <a:effectLst/>
                <a:latin typeface="arial" panose="020B0604020202020204" pitchFamily="34" charset="0"/>
              </a:rPr>
              <a:t>והנה נפתחה הדלת, וילד קטן ממשפחת אחד החסידים נכנס וסיפר לרבי דוד, שאביו וכל משפחתו נפלו למשכב וקיצם קרוב.</a:t>
            </a:r>
            <a:r>
              <a:rPr lang="he-IL" sz="1200" dirty="0" smtClean="0"/>
              <a:t/>
            </a:r>
            <a:br>
              <a:rPr lang="he-IL" sz="1200" dirty="0" smtClean="0"/>
            </a:br>
            <a:r>
              <a:rPr lang="he-IL" sz="1200" b="0" i="0" dirty="0" smtClean="0">
                <a:solidFill>
                  <a:srgbClr val="000000"/>
                </a:solidFill>
                <a:effectLst/>
                <a:latin typeface="arial" panose="020B0604020202020204" pitchFamily="34" charset="0"/>
              </a:rPr>
              <a:t>פרץ רבי דוד בבכי ופנה בתפילה לה': "ריבונו של עולם, שִׂמחתי בחגה של ארץ ישראל הושבתה, אנא אמור די לצרותינו". לאחר התפילה, התאושש רבי דוד, הושיט לילד פרי מפירות ה'שולחן' ואמר: "קח פרי זה לביתך, ובטוח אני שבזכות פירות ט"ו בשבט, יזכה אביך לראות ממך פירות".</a:t>
            </a:r>
            <a:r>
              <a:rPr lang="he-IL" sz="1200" dirty="0" smtClean="0"/>
              <a:t/>
            </a:r>
            <a:br>
              <a:rPr lang="he-IL" sz="1200" dirty="0" smtClean="0"/>
            </a:br>
            <a:r>
              <a:rPr lang="he-IL" sz="1200" b="0" i="0" dirty="0" smtClean="0">
                <a:solidFill>
                  <a:srgbClr val="000000"/>
                </a:solidFill>
                <a:effectLst/>
                <a:latin typeface="arial" panose="020B0604020202020204" pitchFamily="34" charset="0"/>
              </a:rPr>
              <a:t>ואכן, פירות ארצנו הקדושה פעלו את פעולתם, והמגיפה סרה מהבית. </a:t>
            </a:r>
            <a:endParaRPr lang="he-IL" sz="1200" dirty="0"/>
          </a:p>
        </p:txBody>
      </p:sp>
      <p:sp>
        <p:nvSpPr>
          <p:cNvPr id="13" name="מלבן 12"/>
          <p:cNvSpPr/>
          <p:nvPr/>
        </p:nvSpPr>
        <p:spPr>
          <a:xfrm>
            <a:off x="112552" y="3765148"/>
            <a:ext cx="6187578" cy="3000821"/>
          </a:xfrm>
          <a:prstGeom prst="rect">
            <a:avLst/>
          </a:prstGeom>
          <a:ln>
            <a:solidFill>
              <a:schemeClr val="tx1"/>
            </a:solidFill>
          </a:ln>
        </p:spPr>
        <p:txBody>
          <a:bodyPr wrap="square">
            <a:spAutoFit/>
          </a:bodyPr>
          <a:lstStyle/>
          <a:p>
            <a:r>
              <a:rPr lang="he-IL" sz="1050" b="0" i="0" dirty="0" smtClean="0">
                <a:solidFill>
                  <a:srgbClr val="000000"/>
                </a:solidFill>
                <a:effectLst/>
                <a:latin typeface="arial" panose="020B0604020202020204" pitchFamily="34" charset="0"/>
              </a:rPr>
              <a:t>מעשה ברבי יצחק אייזיק </a:t>
            </a:r>
            <a:r>
              <a:rPr lang="he-IL" sz="1050" b="0" i="0" dirty="0" err="1" smtClean="0">
                <a:solidFill>
                  <a:srgbClr val="000000"/>
                </a:solidFill>
                <a:effectLst/>
                <a:latin typeface="arial" panose="020B0604020202020204" pitchFamily="34" charset="0"/>
              </a:rPr>
              <a:t>מספינקה</a:t>
            </a:r>
            <a:r>
              <a:rPr lang="he-IL" sz="1050" b="0" i="0" dirty="0" smtClean="0">
                <a:solidFill>
                  <a:srgbClr val="000000"/>
                </a:solidFill>
                <a:effectLst/>
                <a:latin typeface="arial" panose="020B0604020202020204" pitchFamily="34" charset="0"/>
              </a:rPr>
              <a:t>, שערך בליל ט"ו בשבט 'שולחן' פירות גדול לחסידיו. המוני חסידים התקבצו ל'סדר' בבית המדרש והרבי דרש בפניהם על מעלתה של ארצנו הקדושה. הרבי היטיב לתאר את קסמה וקדושתה של ארצנו, ודבריו היו מלאים כיסופים וגעגועים, עד שלרגע קט התנתקו החסידים </a:t>
            </a:r>
            <a:r>
              <a:rPr lang="he-IL" sz="1050" b="0" i="0" dirty="0" err="1" smtClean="0">
                <a:solidFill>
                  <a:srgbClr val="000000"/>
                </a:solidFill>
                <a:effectLst/>
                <a:latin typeface="arial" panose="020B0604020202020204" pitchFamily="34" charset="0"/>
              </a:rPr>
              <a:t>מספינקה</a:t>
            </a:r>
            <a:r>
              <a:rPr lang="he-IL" sz="1050" b="0" i="0" dirty="0" smtClean="0">
                <a:solidFill>
                  <a:srgbClr val="000000"/>
                </a:solidFill>
                <a:effectLst/>
                <a:latin typeface="arial" panose="020B0604020202020204" pitchFamily="34" charset="0"/>
              </a:rPr>
              <a:t> וצרותיה וחשו את עצמם בארצנו הקדושה. באותה שעה, שרתה בבית המדרש אווירה של גאולה.</a:t>
            </a:r>
            <a:r>
              <a:rPr lang="he-IL" sz="1050" dirty="0" smtClean="0"/>
              <a:t/>
            </a:r>
            <a:br>
              <a:rPr lang="he-IL" sz="1050" dirty="0" smtClean="0"/>
            </a:br>
            <a:r>
              <a:rPr lang="he-IL" sz="1050" b="0" i="0" dirty="0" smtClean="0">
                <a:solidFill>
                  <a:srgbClr val="000000"/>
                </a:solidFill>
                <a:effectLst/>
                <a:latin typeface="arial" panose="020B0604020202020204" pitchFamily="34" charset="0"/>
              </a:rPr>
              <a:t>הרבי מסיים את דרשתו, נוטל פרי חדש מערימת הפירות בקערת הכסף, ומתחיל לברך בכוונה גדולה ברכת שהחיינו. המוני החסידים עוקבים אחריו בנשימה עצורה, ומרגישים כאילו הם שותפים למצוות הבאת הביכורים לבית המקדש.</a:t>
            </a:r>
            <a:r>
              <a:rPr lang="he-IL" sz="1050" dirty="0" smtClean="0"/>
              <a:t/>
            </a:r>
            <a:br>
              <a:rPr lang="he-IL" sz="1050" dirty="0" smtClean="0"/>
            </a:br>
            <a:r>
              <a:rPr lang="he-IL" sz="1050" b="0" i="0" dirty="0" smtClean="0">
                <a:solidFill>
                  <a:srgbClr val="000000"/>
                </a:solidFill>
                <a:effectLst/>
                <a:latin typeface="arial" panose="020B0604020202020204" pitchFamily="34" charset="0"/>
              </a:rPr>
              <a:t>והנה, לפתע, התנפצה זגוגית החלון הגדול בבית המדרש, ושתי אבנים גדולות נחתו במרכז השולחן. הגויים, אדוני הארץ, התקשו להשלים עם הממלכה הקטנה שהקימו היהודים בארצם, וזרקו להם כמה אבנים, כדי להזכיר להם – מי בעל הבית </a:t>
            </a:r>
            <a:r>
              <a:rPr lang="he-IL" sz="1050" b="0" i="0" dirty="0" err="1" smtClean="0">
                <a:solidFill>
                  <a:srgbClr val="000000"/>
                </a:solidFill>
                <a:effectLst/>
                <a:latin typeface="arial" panose="020B0604020202020204" pitchFamily="34" charset="0"/>
              </a:rPr>
              <a:t>האמיתי</a:t>
            </a:r>
            <a:r>
              <a:rPr lang="he-IL" sz="1050" b="0" i="0" dirty="0" smtClean="0">
                <a:solidFill>
                  <a:srgbClr val="000000"/>
                </a:solidFill>
                <a:effectLst/>
                <a:latin typeface="arial" panose="020B0604020202020204" pitchFamily="34" charset="0"/>
              </a:rPr>
              <a:t> במקום.</a:t>
            </a:r>
            <a:r>
              <a:rPr lang="he-IL" sz="1050" dirty="0" smtClean="0"/>
              <a:t/>
            </a:r>
            <a:br>
              <a:rPr lang="he-IL" sz="1050" dirty="0" smtClean="0"/>
            </a:br>
            <a:r>
              <a:rPr lang="he-IL" sz="1050" b="0" i="0" dirty="0" smtClean="0">
                <a:solidFill>
                  <a:srgbClr val="000000"/>
                </a:solidFill>
                <a:effectLst/>
                <a:latin typeface="arial" panose="020B0604020202020204" pitchFamily="34" charset="0"/>
              </a:rPr>
              <a:t>רוחם של החסידים נפלה, אך עיניו של הרבי הפיקו רוגע ושלווה, והוא המשיך לברך – "שהחיינו וקיימנו והגיענו לזמן הזה".</a:t>
            </a:r>
            <a:r>
              <a:rPr lang="he-IL" sz="1050" dirty="0" smtClean="0"/>
              <a:t/>
            </a:r>
            <a:br>
              <a:rPr lang="he-IL" sz="1050" dirty="0" smtClean="0"/>
            </a:br>
            <a:r>
              <a:rPr lang="he-IL" sz="1050" b="0" i="0" dirty="0" smtClean="0">
                <a:solidFill>
                  <a:srgbClr val="000000"/>
                </a:solidFill>
                <a:effectLst/>
                <a:latin typeface="arial" panose="020B0604020202020204" pitchFamily="34" charset="0"/>
              </a:rPr>
              <a:t>אמן, שאגו החסידים, אך בליבם תמהו – וכי על תקופת הגלות הקשה עלינו לברך שהחיינו וקיימנו והגיענו</a:t>
            </a:r>
            <a:r>
              <a:rPr lang="he-IL" sz="1050" b="1" i="0" dirty="0" smtClean="0">
                <a:solidFill>
                  <a:srgbClr val="000000"/>
                </a:solidFill>
                <a:effectLst/>
                <a:latin typeface="arial" panose="020B0604020202020204" pitchFamily="34" charset="0"/>
              </a:rPr>
              <a:t> לזמן הזה</a:t>
            </a:r>
            <a:r>
              <a:rPr lang="he-IL" sz="1050" b="0" i="0" dirty="0" smtClean="0">
                <a:solidFill>
                  <a:srgbClr val="000000"/>
                </a:solidFill>
                <a:effectLst/>
                <a:latin typeface="arial" panose="020B0604020202020204" pitchFamily="34" charset="0"/>
              </a:rPr>
              <a:t> ?</a:t>
            </a:r>
            <a:r>
              <a:rPr lang="he-IL" sz="1050" dirty="0" smtClean="0"/>
              <a:t/>
            </a:r>
            <a:br>
              <a:rPr lang="he-IL" sz="1050" dirty="0" smtClean="0"/>
            </a:br>
            <a:r>
              <a:rPr lang="he-IL" sz="1050" b="0" i="0" dirty="0" smtClean="0">
                <a:solidFill>
                  <a:srgbClr val="000000"/>
                </a:solidFill>
                <a:effectLst/>
                <a:latin typeface="arial" panose="020B0604020202020204" pitchFamily="34" charset="0"/>
              </a:rPr>
              <a:t>פתח הרבי ואמר: "בני היקרים, אכן על האבנים שהושלכו לעברנו, אנו מברכים שהחיינו... לזמן הזה. לכל מצווה ומצווה יש זמן, שבו מאיר באופן מיוחד תוכנה הפנימי. עניינו של ט"ו בשבט הוא לעורר בליבנו את הכמיהה לארץ-ישראל ולגאולה העתידה.</a:t>
            </a:r>
            <a:r>
              <a:rPr lang="he-IL" sz="1050" dirty="0" smtClean="0"/>
              <a:t/>
            </a:r>
            <a:br>
              <a:rPr lang="he-IL" sz="1050" dirty="0" smtClean="0"/>
            </a:br>
            <a:r>
              <a:rPr lang="he-IL" sz="1050" b="0" i="0" dirty="0" smtClean="0">
                <a:solidFill>
                  <a:srgbClr val="000000"/>
                </a:solidFill>
                <a:effectLst/>
                <a:latin typeface="arial" panose="020B0604020202020204" pitchFamily="34" charset="0"/>
              </a:rPr>
              <a:t>כאשר אנו מרגישים את חשכת הגלות הנוראה, מתעוררת בליבנו ערגה גדולה לארץ ישראל. אם כך, חסד עשה עמנו הקדוש ברוך הוא, ששלח כמה 'שקצים' עלובים להזכיר לנו את חשכת הגלות ולעורר בנפשותינו געגועים לארצנו הקדושה ולגאולה העתידה"</a:t>
            </a:r>
            <a:endParaRPr lang="he-IL" sz="1050" dirty="0"/>
          </a:p>
        </p:txBody>
      </p:sp>
      <p:sp>
        <p:nvSpPr>
          <p:cNvPr id="14" name="Rectangle 7"/>
          <p:cNvSpPr>
            <a:spLocks noChangeArrowheads="1"/>
          </p:cNvSpPr>
          <p:nvPr/>
        </p:nvSpPr>
        <p:spPr bwMode="auto">
          <a:xfrm>
            <a:off x="6484690" y="4896399"/>
            <a:ext cx="5410899" cy="156966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algn="l" rtl="0" eaLnBrk="0" fontAlgn="base" hangingPunct="0">
              <a:spcBef>
                <a:spcPct val="0"/>
              </a:spcBef>
              <a:spcAft>
                <a:spcPct val="0"/>
              </a:spcAft>
              <a:defRPr>
                <a:solidFill>
                  <a:schemeClr val="tx1"/>
                </a:solidFill>
                <a:latin typeface="Arial" panose="020B0604020202020204" pitchFamily="34" charset="0"/>
              </a:defRPr>
            </a:lvl1pPr>
            <a:lvl2pPr algn="l" rtl="0" eaLnBrk="0" fontAlgn="base" hangingPunct="0">
              <a:spcBef>
                <a:spcPct val="0"/>
              </a:spcBef>
              <a:spcAft>
                <a:spcPct val="0"/>
              </a:spcAft>
              <a:defRPr>
                <a:solidFill>
                  <a:schemeClr val="tx1"/>
                </a:solidFill>
                <a:latin typeface="Arial" panose="020B0604020202020204" pitchFamily="34" charset="0"/>
              </a:defRPr>
            </a:lvl2pPr>
            <a:lvl3pPr algn="l" rtl="0" eaLnBrk="0" fontAlgn="base" hangingPunct="0">
              <a:spcBef>
                <a:spcPct val="0"/>
              </a:spcBef>
              <a:spcAft>
                <a:spcPct val="0"/>
              </a:spcAft>
              <a:defRPr>
                <a:solidFill>
                  <a:schemeClr val="tx1"/>
                </a:solidFill>
                <a:latin typeface="Arial" panose="020B0604020202020204" pitchFamily="34" charset="0"/>
              </a:defRPr>
            </a:lvl3pPr>
            <a:lvl4pPr algn="l" rtl="0" eaLnBrk="0" fontAlgn="base" hangingPunct="0">
              <a:spcBef>
                <a:spcPct val="0"/>
              </a:spcBef>
              <a:spcAft>
                <a:spcPct val="0"/>
              </a:spcAft>
              <a:defRPr>
                <a:solidFill>
                  <a:schemeClr val="tx1"/>
                </a:solidFill>
                <a:latin typeface="Arial" panose="020B0604020202020204" pitchFamily="34" charset="0"/>
              </a:defRPr>
            </a:lvl4pPr>
            <a:lvl5pPr algn="l" rtl="0" eaLnBrk="0" fontAlgn="base" hangingPunct="0">
              <a:spcBef>
                <a:spcPct val="0"/>
              </a:spcBef>
              <a:spcAft>
                <a:spcPct val="0"/>
              </a:spcAft>
              <a:defRPr>
                <a:solidFill>
                  <a:schemeClr val="tx1"/>
                </a:solidFill>
                <a:latin typeface="Arial" panose="020B0604020202020204" pitchFamily="34" charset="0"/>
              </a:defRPr>
            </a:lvl5pPr>
            <a:lvl6pPr algn="l" rtl="0" eaLnBrk="0" fontAlgn="base" hangingPunct="0">
              <a:spcBef>
                <a:spcPct val="0"/>
              </a:spcBef>
              <a:spcAft>
                <a:spcPct val="0"/>
              </a:spcAft>
              <a:defRPr>
                <a:solidFill>
                  <a:schemeClr val="tx1"/>
                </a:solidFill>
                <a:latin typeface="Arial" panose="020B0604020202020204" pitchFamily="34" charset="0"/>
              </a:defRPr>
            </a:lvl6pPr>
            <a:lvl7pPr algn="l" rtl="0" eaLnBrk="0" fontAlgn="base" hangingPunct="0">
              <a:spcBef>
                <a:spcPct val="0"/>
              </a:spcBef>
              <a:spcAft>
                <a:spcPct val="0"/>
              </a:spcAft>
              <a:defRPr>
                <a:solidFill>
                  <a:schemeClr val="tx1"/>
                </a:solidFill>
                <a:latin typeface="Arial" panose="020B0604020202020204" pitchFamily="34" charset="0"/>
              </a:defRPr>
            </a:lvl7pPr>
            <a:lvl8pPr algn="l" rtl="0" eaLnBrk="0" fontAlgn="base" hangingPunct="0">
              <a:spcBef>
                <a:spcPct val="0"/>
              </a:spcBef>
              <a:spcAft>
                <a:spcPct val="0"/>
              </a:spcAft>
              <a:defRPr>
                <a:solidFill>
                  <a:schemeClr val="tx1"/>
                </a:solidFill>
                <a:latin typeface="Arial" panose="020B0604020202020204" pitchFamily="34" charset="0"/>
              </a:defRPr>
            </a:lvl8pPr>
            <a:lvl9pPr algn="l" rtl="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altLang="he-IL"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אמר ליה: אמשול לך משל, למה הדבר דומה?</a:t>
            </a:r>
            <a:endParaRPr kumimoji="0" lang="en-US" altLang="he-IL" sz="800" b="0" i="0" u="none" strike="noStrike" cap="none" normalizeH="0" baseline="0" dirty="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he-IL" altLang="he-IL"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לאדם שהיה הולך במדבר, והיה רעב ועייף וצמא, ומצא אילן שפירותיו </a:t>
            </a:r>
            <a:r>
              <a:rPr kumimoji="0" lang="he-IL" altLang="he-IL" sz="1200" b="0" i="0" u="none" strike="noStrike" cap="none" normalizeH="0" baseline="0" dirty="0" err="1" smtClean="0">
                <a:ln>
                  <a:noFill/>
                </a:ln>
                <a:solidFill>
                  <a:schemeClr val="tx1"/>
                </a:solidFill>
                <a:effectLst/>
                <a:latin typeface="Arial" panose="020B0604020202020204" pitchFamily="34" charset="0"/>
                <a:cs typeface="Arial" panose="020B0604020202020204" pitchFamily="34" charset="0"/>
              </a:rPr>
              <a:t>מתוקין</a:t>
            </a:r>
            <a:r>
              <a:rPr kumimoji="0" lang="he-IL" altLang="he-IL"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a:t>
            </a:r>
            <a:r>
              <a:rPr kumimoji="0" lang="he-IL" altLang="he-IL" sz="1200" b="0" i="0" u="none" strike="noStrike" cap="none" normalizeH="0" baseline="0" dirty="0" err="1" smtClean="0">
                <a:ln>
                  <a:noFill/>
                </a:ln>
                <a:solidFill>
                  <a:schemeClr val="tx1"/>
                </a:solidFill>
                <a:effectLst/>
                <a:latin typeface="Arial" panose="020B0604020202020204" pitchFamily="34" charset="0"/>
                <a:cs typeface="Arial" panose="020B0604020202020204" pitchFamily="34" charset="0"/>
              </a:rPr>
              <a:t>וצילו</a:t>
            </a:r>
            <a:r>
              <a:rPr kumimoji="0" lang="he-IL" altLang="he-IL"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נאה ואמת המים עוברת תחתיו. אכל מפירותיו ושתה ממימיו וישב </a:t>
            </a:r>
            <a:r>
              <a:rPr kumimoji="0" lang="he-IL" altLang="he-IL" sz="1200" b="0" i="0" u="none" strike="noStrike" cap="none" normalizeH="0" baseline="0" dirty="0" err="1" smtClean="0">
                <a:ln>
                  <a:noFill/>
                </a:ln>
                <a:solidFill>
                  <a:schemeClr val="tx1"/>
                </a:solidFill>
                <a:effectLst/>
                <a:latin typeface="Arial" panose="020B0604020202020204" pitchFamily="34" charset="0"/>
                <a:cs typeface="Arial" panose="020B0604020202020204" pitchFamily="34" charset="0"/>
              </a:rPr>
              <a:t>בצילו</a:t>
            </a:r>
            <a:r>
              <a:rPr kumimoji="0" lang="he-IL" altLang="he-IL"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וכשביקש לילך, אמר: </a:t>
            </a:r>
            <a:r>
              <a:rPr kumimoji="0" lang="he-IL" altLang="he-IL" sz="1200" b="1" i="0" u="none" strike="noStrike" cap="none" normalizeH="0" baseline="0" dirty="0" smtClean="0">
                <a:ln>
                  <a:noFill/>
                </a:ln>
                <a:solidFill>
                  <a:schemeClr val="tx1"/>
                </a:solidFill>
                <a:effectLst>
                  <a:outerShdw blurRad="38100" dist="38100" dir="2700000" algn="tl">
                    <a:srgbClr val="000000">
                      <a:alpha val="43137"/>
                    </a:srgbClr>
                  </a:outerShdw>
                </a:effectLst>
                <a:cs typeface="Arial" panose="020B0604020202020204" pitchFamily="34" charset="0"/>
              </a:rPr>
              <a:t>אילן </a:t>
            </a:r>
            <a:r>
              <a:rPr kumimoji="0" lang="he-IL" altLang="he-IL" sz="1200" b="1" i="0" u="none" strike="noStrike" cap="none" normalizeH="0" baseline="0" dirty="0" err="1" smtClean="0">
                <a:ln>
                  <a:noFill/>
                </a:ln>
                <a:solidFill>
                  <a:schemeClr val="tx1"/>
                </a:solidFill>
                <a:effectLst>
                  <a:outerShdw blurRad="38100" dist="38100" dir="2700000" algn="tl">
                    <a:srgbClr val="000000">
                      <a:alpha val="43137"/>
                    </a:srgbClr>
                  </a:outerShdw>
                </a:effectLst>
                <a:cs typeface="Arial" panose="020B0604020202020204" pitchFamily="34" charset="0"/>
              </a:rPr>
              <a:t>אילן</a:t>
            </a:r>
            <a:r>
              <a:rPr kumimoji="0" lang="he-IL" altLang="he-IL" sz="1200" b="1" i="0" u="none" strike="noStrike" cap="none" normalizeH="0" baseline="0" dirty="0" smtClean="0">
                <a:ln>
                  <a:noFill/>
                </a:ln>
                <a:solidFill>
                  <a:schemeClr val="tx1"/>
                </a:solidFill>
                <a:effectLst>
                  <a:outerShdw blurRad="38100" dist="38100" dir="2700000" algn="tl">
                    <a:srgbClr val="000000">
                      <a:alpha val="43137"/>
                    </a:srgbClr>
                  </a:outerShdw>
                </a:effectLst>
                <a:cs typeface="Arial" panose="020B0604020202020204" pitchFamily="34" charset="0"/>
              </a:rPr>
              <a:t>, במה אברכך? אם אומר לך </a:t>
            </a:r>
            <a:r>
              <a:rPr kumimoji="0" lang="he-IL" altLang="he-IL" sz="1200" b="1" i="0" u="none" strike="noStrike" cap="none" normalizeH="0" baseline="0" dirty="0" err="1" smtClean="0">
                <a:ln>
                  <a:noFill/>
                </a:ln>
                <a:solidFill>
                  <a:schemeClr val="tx1"/>
                </a:solidFill>
                <a:effectLst>
                  <a:outerShdw blurRad="38100" dist="38100" dir="2700000" algn="tl">
                    <a:srgbClr val="000000">
                      <a:alpha val="43137"/>
                    </a:srgbClr>
                  </a:outerShdw>
                </a:effectLst>
                <a:cs typeface="Arial" panose="020B0604020202020204" pitchFamily="34" charset="0"/>
              </a:rPr>
              <a:t>שיהו</a:t>
            </a:r>
            <a:r>
              <a:rPr kumimoji="0" lang="he-IL" altLang="he-IL" sz="1200" b="1" i="0" u="none" strike="noStrike" cap="none" normalizeH="0" baseline="0" dirty="0" smtClean="0">
                <a:ln>
                  <a:noFill/>
                </a:ln>
                <a:solidFill>
                  <a:schemeClr val="tx1"/>
                </a:solidFill>
                <a:effectLst>
                  <a:outerShdw blurRad="38100" dist="38100" dir="2700000" algn="tl">
                    <a:srgbClr val="000000">
                      <a:alpha val="43137"/>
                    </a:srgbClr>
                  </a:outerShdw>
                </a:effectLst>
                <a:cs typeface="Arial" panose="020B0604020202020204" pitchFamily="34" charset="0"/>
              </a:rPr>
              <a:t> פירותיך </a:t>
            </a:r>
            <a:r>
              <a:rPr kumimoji="0" lang="he-IL" altLang="he-IL" sz="1200" b="1" i="0" u="none" strike="noStrike" cap="none" normalizeH="0" baseline="0" dirty="0" err="1" smtClean="0">
                <a:ln>
                  <a:noFill/>
                </a:ln>
                <a:solidFill>
                  <a:schemeClr val="tx1"/>
                </a:solidFill>
                <a:effectLst>
                  <a:outerShdw blurRad="38100" dist="38100" dir="2700000" algn="tl">
                    <a:srgbClr val="000000">
                      <a:alpha val="43137"/>
                    </a:srgbClr>
                  </a:outerShdw>
                </a:effectLst>
                <a:cs typeface="Arial" panose="020B0604020202020204" pitchFamily="34" charset="0"/>
              </a:rPr>
              <a:t>מתוקין</a:t>
            </a:r>
            <a:r>
              <a:rPr kumimoji="0" lang="he-IL" altLang="he-IL" sz="1200" b="1" i="0" u="none" strike="noStrike" cap="none" normalizeH="0" baseline="0" dirty="0" smtClean="0">
                <a:ln>
                  <a:noFill/>
                </a:ln>
                <a:solidFill>
                  <a:schemeClr val="tx1"/>
                </a:solidFill>
                <a:effectLst>
                  <a:outerShdw blurRad="38100" dist="38100" dir="2700000" algn="tl">
                    <a:srgbClr val="000000">
                      <a:alpha val="43137"/>
                    </a:srgbClr>
                  </a:outerShdw>
                </a:effectLst>
                <a:cs typeface="Arial" panose="020B0604020202020204" pitchFamily="34" charset="0"/>
              </a:rPr>
              <a:t>, הרי פירותיך </a:t>
            </a:r>
            <a:r>
              <a:rPr kumimoji="0" lang="he-IL" altLang="he-IL" sz="1200" b="1" i="0" u="none" strike="noStrike" cap="none" normalizeH="0" baseline="0" dirty="0" err="1" smtClean="0">
                <a:ln>
                  <a:noFill/>
                </a:ln>
                <a:solidFill>
                  <a:schemeClr val="tx1"/>
                </a:solidFill>
                <a:effectLst>
                  <a:outerShdw blurRad="38100" dist="38100" dir="2700000" algn="tl">
                    <a:srgbClr val="000000">
                      <a:alpha val="43137"/>
                    </a:srgbClr>
                  </a:outerShdw>
                </a:effectLst>
                <a:cs typeface="Arial" panose="020B0604020202020204" pitchFamily="34" charset="0"/>
              </a:rPr>
              <a:t>מתוקין</a:t>
            </a:r>
            <a:r>
              <a:rPr kumimoji="0" lang="he-IL" altLang="he-IL" sz="1200" b="1" i="0" u="none" strike="noStrike" cap="none" normalizeH="0" baseline="0" dirty="0" smtClean="0">
                <a:ln>
                  <a:noFill/>
                </a:ln>
                <a:solidFill>
                  <a:schemeClr val="tx1"/>
                </a:solidFill>
                <a:effectLst>
                  <a:outerShdw blurRad="38100" dist="38100" dir="2700000" algn="tl">
                    <a:srgbClr val="000000">
                      <a:alpha val="43137"/>
                    </a:srgbClr>
                  </a:outerShdw>
                </a:effectLst>
                <a:cs typeface="Arial" panose="020B0604020202020204" pitchFamily="34" charset="0"/>
              </a:rPr>
              <a:t>! - שיהא </a:t>
            </a:r>
            <a:r>
              <a:rPr kumimoji="0" lang="he-IL" altLang="he-IL" sz="1200" b="1" i="0" u="none" strike="noStrike" cap="none" normalizeH="0" baseline="0" dirty="0" err="1" smtClean="0">
                <a:ln>
                  <a:noFill/>
                </a:ln>
                <a:solidFill>
                  <a:schemeClr val="tx1"/>
                </a:solidFill>
                <a:effectLst>
                  <a:outerShdw blurRad="38100" dist="38100" dir="2700000" algn="tl">
                    <a:srgbClr val="000000">
                      <a:alpha val="43137"/>
                    </a:srgbClr>
                  </a:outerShdw>
                </a:effectLst>
                <a:cs typeface="Arial" panose="020B0604020202020204" pitchFamily="34" charset="0"/>
              </a:rPr>
              <a:t>צילך</a:t>
            </a:r>
            <a:r>
              <a:rPr kumimoji="0" lang="he-IL" altLang="he-IL" sz="1200" b="1" i="0" u="none" strike="noStrike" cap="none" normalizeH="0" baseline="0" dirty="0" smtClean="0">
                <a:ln>
                  <a:noFill/>
                </a:ln>
                <a:solidFill>
                  <a:schemeClr val="tx1"/>
                </a:solidFill>
                <a:effectLst>
                  <a:outerShdw blurRad="38100" dist="38100" dir="2700000" algn="tl">
                    <a:srgbClr val="000000">
                      <a:alpha val="43137"/>
                    </a:srgbClr>
                  </a:outerShdw>
                </a:effectLst>
                <a:cs typeface="Arial" panose="020B0604020202020204" pitchFamily="34" charset="0"/>
              </a:rPr>
              <a:t> נאה, הרי </a:t>
            </a:r>
            <a:r>
              <a:rPr kumimoji="0" lang="he-IL" altLang="he-IL" sz="1200" b="1" i="0" u="none" strike="noStrike" cap="none" normalizeH="0" baseline="0" dirty="0" err="1" smtClean="0">
                <a:ln>
                  <a:noFill/>
                </a:ln>
                <a:solidFill>
                  <a:schemeClr val="tx1"/>
                </a:solidFill>
                <a:effectLst>
                  <a:outerShdw blurRad="38100" dist="38100" dir="2700000" algn="tl">
                    <a:srgbClr val="000000">
                      <a:alpha val="43137"/>
                    </a:srgbClr>
                  </a:outerShdw>
                </a:effectLst>
                <a:cs typeface="Arial" panose="020B0604020202020204" pitchFamily="34" charset="0"/>
              </a:rPr>
              <a:t>צילך</a:t>
            </a:r>
            <a:r>
              <a:rPr kumimoji="0" lang="he-IL" altLang="he-IL" sz="1200" b="1" i="0" u="none" strike="noStrike" cap="none" normalizeH="0" baseline="0" dirty="0" smtClean="0">
                <a:ln>
                  <a:noFill/>
                </a:ln>
                <a:solidFill>
                  <a:schemeClr val="tx1"/>
                </a:solidFill>
                <a:effectLst>
                  <a:outerShdw blurRad="38100" dist="38100" dir="2700000" algn="tl">
                    <a:srgbClr val="000000">
                      <a:alpha val="43137"/>
                    </a:srgbClr>
                  </a:outerShdw>
                </a:effectLst>
                <a:cs typeface="Arial" panose="020B0604020202020204" pitchFamily="34" charset="0"/>
              </a:rPr>
              <a:t> נאה! - שתהא אמת המים עוברת תחתיך, הרי אמת המים עוברת תחתיך! אלא יהי רצון, שכל נטיעות </a:t>
            </a:r>
            <a:r>
              <a:rPr kumimoji="0" lang="he-IL" altLang="he-IL" sz="1200" b="1" i="0" u="none" strike="noStrike" cap="none" normalizeH="0" baseline="0" dirty="0" err="1" smtClean="0">
                <a:ln>
                  <a:noFill/>
                </a:ln>
                <a:solidFill>
                  <a:schemeClr val="tx1"/>
                </a:solidFill>
                <a:effectLst>
                  <a:outerShdw blurRad="38100" dist="38100" dir="2700000" algn="tl">
                    <a:srgbClr val="000000">
                      <a:alpha val="43137"/>
                    </a:srgbClr>
                  </a:outerShdw>
                </a:effectLst>
                <a:cs typeface="Arial" panose="020B0604020202020204" pitchFamily="34" charset="0"/>
              </a:rPr>
              <a:t>שנוטעין</a:t>
            </a:r>
            <a:r>
              <a:rPr kumimoji="0" lang="he-IL" altLang="he-IL" sz="1200" b="1" i="0" u="none" strike="noStrike" cap="none" normalizeH="0" baseline="0" dirty="0" smtClean="0">
                <a:ln>
                  <a:noFill/>
                </a:ln>
                <a:solidFill>
                  <a:schemeClr val="tx1"/>
                </a:solidFill>
                <a:effectLst>
                  <a:outerShdw blurRad="38100" dist="38100" dir="2700000" algn="tl">
                    <a:srgbClr val="000000">
                      <a:alpha val="43137"/>
                    </a:srgbClr>
                  </a:outerShdw>
                </a:effectLst>
                <a:cs typeface="Arial" panose="020B0604020202020204" pitchFamily="34" charset="0"/>
              </a:rPr>
              <a:t> ממך יהיו כמותך.</a:t>
            </a:r>
            <a:endParaRPr kumimoji="0" lang="en-US" altLang="he-IL" sz="800" b="1" i="0" u="none" strike="noStrike" cap="none" normalizeH="0" baseline="0" dirty="0" smtClean="0">
              <a:ln>
                <a:noFill/>
              </a:ln>
              <a:solidFill>
                <a:schemeClr val="tx1"/>
              </a:solidFill>
              <a:effectLst>
                <a:outerShdw blurRad="38100" dist="38100" dir="2700000" algn="tl">
                  <a:srgbClr val="000000">
                    <a:alpha val="43137"/>
                  </a:srgbClr>
                </a:outerShdw>
              </a:effectLst>
            </a:endParaRPr>
          </a:p>
          <a:p>
            <a:pPr algn="r" rtl="1"/>
            <a:r>
              <a:rPr kumimoji="0" lang="he-IL" altLang="he-IL"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אף אתה, במה אברכך? אם בתורה - הרי תורה. אם בעושר - הרי עושר. אם בבנים - הרי בנים. אלא יהי רצון </a:t>
            </a:r>
            <a:r>
              <a:rPr kumimoji="0" lang="he-IL" altLang="he-IL" sz="1200" b="0" i="0" u="none" strike="noStrike" cap="none" normalizeH="0" baseline="0" dirty="0" err="1" smtClean="0">
                <a:ln>
                  <a:noFill/>
                </a:ln>
                <a:solidFill>
                  <a:schemeClr val="tx1"/>
                </a:solidFill>
                <a:effectLst/>
                <a:latin typeface="Arial" panose="020B0604020202020204" pitchFamily="34" charset="0"/>
                <a:cs typeface="Arial" panose="020B0604020202020204" pitchFamily="34" charset="0"/>
              </a:rPr>
              <a:t>שיהו</a:t>
            </a:r>
            <a:r>
              <a:rPr kumimoji="0" lang="he-IL" altLang="he-IL" sz="12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צאצאי מעיך כמותך...</a:t>
            </a:r>
            <a:r>
              <a:rPr lang="he-IL" altLang="he-IL" sz="1000" dirty="0">
                <a:solidFill>
                  <a:srgbClr val="000000"/>
                </a:solidFill>
              </a:rPr>
              <a:t>  </a:t>
            </a:r>
            <a:r>
              <a:rPr lang="he-IL" altLang="he-IL" sz="800" dirty="0">
                <a:solidFill>
                  <a:srgbClr val="000000"/>
                </a:solidFill>
              </a:rPr>
              <a:t>(תענית ה ע"ב</a:t>
            </a:r>
            <a:r>
              <a:rPr lang="he-IL" altLang="he-IL" sz="800" dirty="0" smtClean="0">
                <a:solidFill>
                  <a:srgbClr val="000000"/>
                </a:solidFill>
              </a:rPr>
              <a:t>).</a:t>
            </a:r>
            <a:endParaRPr lang="he-IL" altLang="he-IL" sz="800" dirty="0"/>
          </a:p>
        </p:txBody>
      </p:sp>
      <p:sp>
        <p:nvSpPr>
          <p:cNvPr id="15" name="מלבן 14"/>
          <p:cNvSpPr/>
          <p:nvPr/>
        </p:nvSpPr>
        <p:spPr>
          <a:xfrm>
            <a:off x="6257289" y="-274638"/>
            <a:ext cx="2911373" cy="1323439"/>
          </a:xfrm>
          <a:prstGeom prst="rect">
            <a:avLst/>
          </a:prstGeom>
          <a:noFill/>
        </p:spPr>
        <p:txBody>
          <a:bodyPr wrap="none" lIns="91440" tIns="45720" rIns="91440" bIns="45720">
            <a:spAutoFit/>
          </a:bodyPr>
          <a:lstStyle/>
          <a:p>
            <a:pPr algn="ctr"/>
            <a:r>
              <a:rPr lang="he-IL" sz="4800" dirty="0" smtClean="0">
                <a:ln w="0"/>
                <a:effectLst>
                  <a:outerShdw blurRad="38100" dist="19050" dir="2700000" algn="tl" rotWithShape="0">
                    <a:schemeClr val="dk1">
                      <a:alpha val="40000"/>
                    </a:schemeClr>
                  </a:outerShdw>
                </a:effectLst>
              </a:rPr>
              <a:t> </a:t>
            </a:r>
            <a:r>
              <a:rPr lang="he-IL" sz="3200" dirty="0" smtClean="0">
                <a:ln w="0"/>
                <a:effectLst>
                  <a:outerShdw blurRad="38100" dist="19050" dir="2700000" algn="tl" rotWithShape="0">
                    <a:schemeClr val="dk1">
                      <a:alpha val="40000"/>
                    </a:schemeClr>
                  </a:outerShdw>
                </a:effectLst>
              </a:rPr>
              <a:t>ט"ו בשבט</a:t>
            </a:r>
          </a:p>
          <a:p>
            <a:pPr algn="ctr"/>
            <a:r>
              <a:rPr lang="he-IL" sz="3200" b="0" cap="none" spc="0" dirty="0" smtClean="0">
                <a:ln w="0"/>
                <a:solidFill>
                  <a:schemeClr val="tx1"/>
                </a:solidFill>
                <a:effectLst>
                  <a:outerShdw blurRad="38100" dist="19050" dir="2700000" algn="tl" rotWithShape="0">
                    <a:schemeClr val="dk1">
                      <a:alpha val="40000"/>
                    </a:schemeClr>
                  </a:outerShdw>
                </a:effectLst>
              </a:rPr>
              <a:t>סיפורים ומד</a:t>
            </a:r>
            <a:r>
              <a:rPr lang="he-IL" sz="3200" dirty="0" smtClean="0">
                <a:ln w="0"/>
                <a:effectLst>
                  <a:outerShdw blurRad="38100" dist="19050" dir="2700000" algn="tl" rotWithShape="0">
                    <a:schemeClr val="dk1">
                      <a:alpha val="40000"/>
                    </a:schemeClr>
                  </a:outerShdw>
                </a:effectLst>
              </a:rPr>
              <a:t>רשים</a:t>
            </a:r>
            <a:endParaRPr lang="he-IL" sz="32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345602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קבוצה 18"/>
          <p:cNvGrpSpPr/>
          <p:nvPr/>
        </p:nvGrpSpPr>
        <p:grpSpPr>
          <a:xfrm rot="5400000">
            <a:off x="4670306" y="1790170"/>
            <a:ext cx="6448500" cy="3056235"/>
            <a:chOff x="5565870" y="332423"/>
            <a:chExt cx="752552" cy="3056235"/>
          </a:xfrm>
        </p:grpSpPr>
        <p:pic>
          <p:nvPicPr>
            <p:cNvPr id="20" name="Picture 4" descr="https://brachot.net/images/category_images/tree-68484_1280.jpg"/>
            <p:cNvPicPr>
              <a:picLocks noChangeAspect="1" noChangeArrowheads="1"/>
            </p:cNvPicPr>
            <p:nvPr/>
          </p:nvPicPr>
          <p:blipFill rotWithShape="1">
            <a:blip r:embed="rId2">
              <a:clrChange>
                <a:clrFrom>
                  <a:srgbClr val="FFFFFF"/>
                </a:clrFrom>
                <a:clrTo>
                  <a:srgbClr val="FFFFFF">
                    <a:alpha val="0"/>
                  </a:srgbClr>
                </a:clrTo>
              </a:clrChange>
              <a:duotone>
                <a:schemeClr val="accent6">
                  <a:shade val="45000"/>
                  <a:satMod val="135000"/>
                </a:schemeClr>
                <a:prstClr val="white"/>
              </a:duotone>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l="-1" t="73617" r="1" b="-757"/>
            <a:stretch/>
          </p:blipFill>
          <p:spPr bwMode="auto">
            <a:xfrm rot="5400000">
              <a:off x="4333102" y="1565191"/>
              <a:ext cx="3056235" cy="590699"/>
            </a:xfrm>
            <a:prstGeom prst="rect">
              <a:avLst/>
            </a:prstGeom>
            <a:noFill/>
            <a:extLst>
              <a:ext uri="{909E8E84-426E-40DD-AFC4-6F175D3DCCD1}">
                <a14:hiddenFill xmlns:a14="http://schemas.microsoft.com/office/drawing/2010/main">
                  <a:solidFill>
                    <a:srgbClr val="FFFFFF"/>
                  </a:solidFill>
                </a14:hiddenFill>
              </a:ext>
            </a:extLst>
          </p:spPr>
        </p:pic>
        <p:sp>
          <p:nvSpPr>
            <p:cNvPr id="21" name="מלבן מעוגל 20"/>
            <p:cNvSpPr/>
            <p:nvPr/>
          </p:nvSpPr>
          <p:spPr>
            <a:xfrm>
              <a:off x="5877695" y="1367481"/>
              <a:ext cx="440727" cy="148281"/>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grpSp>
      <p:pic>
        <p:nvPicPr>
          <p:cNvPr id="14" name="Picture 4" descr="https://brachot.net/images/category_images/tree-68484_1280.jpg"/>
          <p:cNvPicPr>
            <a:picLocks noChangeAspect="1" noChangeArrowheads="1"/>
          </p:cNvPicPr>
          <p:nvPr/>
        </p:nvPicPr>
        <p:blipFill>
          <a:blip r:embed="rId4" cstate="print">
            <a:duotone>
              <a:schemeClr val="accent6">
                <a:shade val="45000"/>
                <a:satMod val="135000"/>
              </a:schemeClr>
              <a:prstClr val="white"/>
            </a:duotone>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6417271" y="4399006"/>
            <a:ext cx="3056235" cy="2176483"/>
          </a:xfrm>
          <a:prstGeom prst="rect">
            <a:avLst/>
          </a:prstGeom>
          <a:noFill/>
          <a:extLst>
            <a:ext uri="{909E8E84-426E-40DD-AFC4-6F175D3DCCD1}">
              <a14:hiddenFill xmlns:a14="http://schemas.microsoft.com/office/drawing/2010/main">
                <a:solidFill>
                  <a:srgbClr val="FFFFFF"/>
                </a:solidFill>
              </a14:hiddenFill>
            </a:ext>
          </a:extLst>
        </p:spPr>
      </p:pic>
      <p:sp>
        <p:nvSpPr>
          <p:cNvPr id="4" name="מלבן 3"/>
          <p:cNvSpPr/>
          <p:nvPr/>
        </p:nvSpPr>
        <p:spPr>
          <a:xfrm>
            <a:off x="6376038" y="212751"/>
            <a:ext cx="3056235" cy="6370975"/>
          </a:xfrm>
          <a:prstGeom prst="rect">
            <a:avLst/>
          </a:prstGeom>
          <a:ln>
            <a:solidFill>
              <a:schemeClr val="tx1"/>
            </a:solidFill>
          </a:ln>
        </p:spPr>
        <p:txBody>
          <a:bodyPr wrap="square">
            <a:spAutoFit/>
          </a:bodyPr>
          <a:lstStyle/>
          <a:p>
            <a:pPr algn="l"/>
            <a:r>
              <a:rPr lang="he-IL" b="0" i="0" dirty="0" smtClean="0">
                <a:solidFill>
                  <a:srgbClr val="464646"/>
                </a:solidFill>
                <a:effectLst/>
                <a:latin typeface="Guttman Aharoni" panose="02010401010101010101" pitchFamily="2" charset="-79"/>
                <a:cs typeface="Guttman Aharoni" panose="02010401010101010101" pitchFamily="2" charset="-79"/>
              </a:rPr>
              <a:t>"...כל שמעשיו מרובין מחכמתו למה הוא דומה, לאילן שענפיו </a:t>
            </a:r>
            <a:r>
              <a:rPr lang="he-IL" b="0" i="0" dirty="0" err="1" smtClean="0">
                <a:solidFill>
                  <a:srgbClr val="464646"/>
                </a:solidFill>
                <a:effectLst/>
                <a:latin typeface="Guttman Aharoni" panose="02010401010101010101" pitchFamily="2" charset="-79"/>
                <a:cs typeface="Guttman Aharoni" panose="02010401010101010101" pitchFamily="2" charset="-79"/>
              </a:rPr>
              <a:t>מועטין</a:t>
            </a:r>
            <a:r>
              <a:rPr lang="he-IL" b="0" i="0" dirty="0" smtClean="0">
                <a:solidFill>
                  <a:srgbClr val="464646"/>
                </a:solidFill>
                <a:effectLst/>
                <a:latin typeface="Guttman Aharoni" panose="02010401010101010101" pitchFamily="2" charset="-79"/>
                <a:cs typeface="Guttman Aharoni" panose="02010401010101010101" pitchFamily="2" charset="-79"/>
              </a:rPr>
              <a:t> </a:t>
            </a:r>
            <a:r>
              <a:rPr lang="he-IL" b="0" i="0" dirty="0" err="1" smtClean="0">
                <a:solidFill>
                  <a:srgbClr val="464646"/>
                </a:solidFill>
                <a:effectLst/>
                <a:latin typeface="Guttman Aharoni" panose="02010401010101010101" pitchFamily="2" charset="-79"/>
                <a:cs typeface="Guttman Aharoni" panose="02010401010101010101" pitchFamily="2" charset="-79"/>
              </a:rPr>
              <a:t>ושרשיו</a:t>
            </a:r>
            <a:r>
              <a:rPr lang="he-IL" b="0" i="0" dirty="0" smtClean="0">
                <a:solidFill>
                  <a:srgbClr val="464646"/>
                </a:solidFill>
                <a:effectLst/>
                <a:latin typeface="Guttman Aharoni" panose="02010401010101010101" pitchFamily="2" charset="-79"/>
                <a:cs typeface="Guttman Aharoni" panose="02010401010101010101" pitchFamily="2" charset="-79"/>
              </a:rPr>
              <a:t> מרובין שאפילו כל הרוחות שבעולם באות ונושבות בו אין </a:t>
            </a:r>
            <a:r>
              <a:rPr lang="he-IL" b="0" i="0" dirty="0" err="1" smtClean="0">
                <a:solidFill>
                  <a:srgbClr val="464646"/>
                </a:solidFill>
                <a:effectLst/>
                <a:latin typeface="Guttman Aharoni" panose="02010401010101010101" pitchFamily="2" charset="-79"/>
                <a:cs typeface="Guttman Aharoni" panose="02010401010101010101" pitchFamily="2" charset="-79"/>
              </a:rPr>
              <a:t>מזיזין</a:t>
            </a:r>
            <a:r>
              <a:rPr lang="he-IL" b="0" i="0" dirty="0" smtClean="0">
                <a:solidFill>
                  <a:srgbClr val="464646"/>
                </a:solidFill>
                <a:effectLst/>
                <a:latin typeface="Guttman Aharoni" panose="02010401010101010101" pitchFamily="2" charset="-79"/>
                <a:cs typeface="Guttman Aharoni" panose="02010401010101010101" pitchFamily="2" charset="-79"/>
              </a:rPr>
              <a:t> אותו ממקומו..." (אבות, ג, כ"ג)</a:t>
            </a:r>
          </a:p>
          <a:p>
            <a:pPr algn="ctr"/>
            <a:endParaRPr lang="he-IL" dirty="0">
              <a:solidFill>
                <a:srgbClr val="464646"/>
              </a:solidFill>
              <a:latin typeface="Guttman David"/>
            </a:endParaRPr>
          </a:p>
          <a:p>
            <a:pPr>
              <a:lnSpc>
                <a:spcPct val="150000"/>
              </a:lnSpc>
            </a:pPr>
            <a:r>
              <a:rPr lang="he-IL" sz="1400" dirty="0" smtClean="0">
                <a:solidFill>
                  <a:srgbClr val="464646"/>
                </a:solidFill>
                <a:latin typeface="Guttman-Aram" panose="02010401010101010101" pitchFamily="2" charset="-79"/>
                <a:cs typeface="Guttman-Aram" panose="02010401010101010101" pitchFamily="2" charset="-79"/>
              </a:rPr>
              <a:t>תלמידתי היקרה המשולה לזה האילן, שורשיך מרובים, וחזקה ואיתנה את בדרך ה' הטובה. </a:t>
            </a:r>
          </a:p>
          <a:p>
            <a:pPr>
              <a:lnSpc>
                <a:spcPct val="150000"/>
              </a:lnSpc>
            </a:pPr>
            <a:r>
              <a:rPr lang="he-IL" sz="1400" dirty="0" smtClean="0">
                <a:solidFill>
                  <a:srgbClr val="464646"/>
                </a:solidFill>
                <a:latin typeface="Guttman-Aram" panose="02010401010101010101" pitchFamily="2" charset="-79"/>
                <a:cs typeface="Guttman-Aram" panose="02010401010101010101" pitchFamily="2" charset="-79"/>
              </a:rPr>
              <a:t>אשריך!</a:t>
            </a:r>
            <a:r>
              <a:rPr lang="en-US" sz="1400" dirty="0" smtClean="0">
                <a:solidFill>
                  <a:srgbClr val="464646"/>
                </a:solidFill>
                <a:latin typeface="Guttman David"/>
                <a:cs typeface="Guttman-Aram" panose="02010401010101010101" pitchFamily="2" charset="-79"/>
              </a:rPr>
              <a:t> </a:t>
            </a:r>
            <a:r>
              <a:rPr lang="he-IL" sz="1400" dirty="0" smtClean="0">
                <a:solidFill>
                  <a:srgbClr val="464646"/>
                </a:solidFill>
                <a:latin typeface="Guttman-Aram" panose="02010401010101010101" pitchFamily="2" charset="-79"/>
                <a:cs typeface="Guttman-Aram" panose="02010401010101010101" pitchFamily="2" charset="-79"/>
              </a:rPr>
              <a:t>המשיכי לצעוד בבטחה בדרך העולה בית ק-ל.</a:t>
            </a:r>
          </a:p>
          <a:p>
            <a:pPr>
              <a:lnSpc>
                <a:spcPct val="150000"/>
              </a:lnSpc>
            </a:pPr>
            <a:r>
              <a:rPr lang="he-IL" sz="1400" dirty="0" smtClean="0">
                <a:solidFill>
                  <a:srgbClr val="464646"/>
                </a:solidFill>
                <a:latin typeface="Guttman-Aram" panose="02010401010101010101" pitchFamily="2" charset="-79"/>
                <a:cs typeface="Guttman-Aram" panose="02010401010101010101" pitchFamily="2" charset="-79"/>
              </a:rPr>
              <a:t>וגם אם עתה את מרגישה מעט </a:t>
            </a:r>
            <a:r>
              <a:rPr lang="he-IL" sz="16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rPr>
              <a:t>בלבול</a:t>
            </a:r>
            <a:r>
              <a:rPr lang="he-IL" sz="1400" dirty="0" smtClean="0">
                <a:solidFill>
                  <a:srgbClr val="464646"/>
                </a:solidFill>
                <a:latin typeface="Guttman-Aram" panose="02010401010101010101" pitchFamily="2" charset="-79"/>
                <a:cs typeface="Guttman-Aram" panose="02010401010101010101" pitchFamily="2" charset="-79"/>
              </a:rPr>
              <a:t> המתיני מעט, כי וודאי עוד </a:t>
            </a:r>
            <a:r>
              <a:rPr lang="he-IL" sz="16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rPr>
              <a:t>לבלוב</a:t>
            </a:r>
            <a:r>
              <a:rPr lang="he-IL" sz="1400" dirty="0" smtClean="0">
                <a:solidFill>
                  <a:srgbClr val="464646"/>
                </a:solidFill>
                <a:latin typeface="Guttman-Aram" panose="02010401010101010101" pitchFamily="2" charset="-79"/>
                <a:cs typeface="Guttman-Aram" panose="02010401010101010101" pitchFamily="2" charset="-79"/>
              </a:rPr>
              <a:t> יצא מכך, והכל יהיה מבטיח ומוצלח. עוד תראי במהרה שכל </a:t>
            </a:r>
            <a:r>
              <a:rPr lang="he-IL" sz="16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rPr>
              <a:t>המתנה</a:t>
            </a:r>
            <a:r>
              <a:rPr lang="he-IL" sz="1400" dirty="0" smtClean="0">
                <a:solidFill>
                  <a:srgbClr val="464646"/>
                </a:solidFill>
                <a:latin typeface="Guttman-Aram" panose="02010401010101010101" pitchFamily="2" charset="-79"/>
                <a:cs typeface="Guttman-Aram" panose="02010401010101010101" pitchFamily="2" charset="-79"/>
              </a:rPr>
              <a:t> </a:t>
            </a:r>
            <a:r>
              <a:rPr lang="he-IL" sz="1400" dirty="0">
                <a:solidFill>
                  <a:srgbClr val="464646"/>
                </a:solidFill>
                <a:latin typeface="Guttman-Aram" panose="02010401010101010101" pitchFamily="2" charset="-79"/>
                <a:cs typeface="Guttman-Aram" panose="02010401010101010101" pitchFamily="2" charset="-79"/>
              </a:rPr>
              <a:t>היא</a:t>
            </a:r>
            <a:r>
              <a:rPr lang="he-IL" sz="1400" dirty="0" smtClean="0">
                <a:solidFill>
                  <a:srgbClr val="464646"/>
                </a:solidFill>
                <a:latin typeface="Guttman-Aram" panose="02010401010101010101" pitchFamily="2" charset="-79"/>
                <a:cs typeface="Guttman-Aram" panose="02010401010101010101" pitchFamily="2" charset="-79"/>
              </a:rPr>
              <a:t> </a:t>
            </a:r>
            <a:r>
              <a:rPr lang="he-IL" sz="16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rPr>
              <a:t>מתנה.</a:t>
            </a:r>
          </a:p>
          <a:p>
            <a:pPr>
              <a:lnSpc>
                <a:spcPct val="150000"/>
              </a:lnSpc>
            </a:pPr>
            <a:endParaRPr lang="he-IL" sz="16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endParaRPr>
          </a:p>
          <a:p>
            <a:pPr algn="l">
              <a:lnSpc>
                <a:spcPct val="150000"/>
              </a:lnSpc>
            </a:pPr>
            <a:r>
              <a:rPr lang="he-IL" sz="1400" dirty="0" smtClean="0">
                <a:solidFill>
                  <a:srgbClr val="464646"/>
                </a:solidFill>
                <a:latin typeface="Guttman-Aram" panose="02010401010101010101" pitchFamily="2" charset="-79"/>
                <a:cs typeface="Guttman-Aram" panose="02010401010101010101" pitchFamily="2" charset="-79"/>
              </a:rPr>
              <a:t>אוהבת אותך, ומעריכה מאוד,</a:t>
            </a:r>
          </a:p>
          <a:p>
            <a:pPr algn="l">
              <a:lnSpc>
                <a:spcPct val="150000"/>
              </a:lnSpc>
            </a:pPr>
            <a:r>
              <a:rPr lang="he-IL" sz="1400" dirty="0" smtClean="0">
                <a:solidFill>
                  <a:srgbClr val="464646"/>
                </a:solidFill>
                <a:latin typeface="Guttman-Aram" panose="02010401010101010101" pitchFamily="2" charset="-79"/>
                <a:cs typeface="Guttman-Aram" panose="02010401010101010101" pitchFamily="2" charset="-79"/>
              </a:rPr>
              <a:t>המורה.</a:t>
            </a:r>
            <a:endParaRPr lang="he-IL" sz="1400" dirty="0" smtClean="0">
              <a:solidFill>
                <a:srgbClr val="464646"/>
              </a:solidFill>
              <a:latin typeface="Guttman-Aram" panose="02010401010101010101" pitchFamily="2" charset="-79"/>
              <a:cs typeface="Guttman-Aram" panose="02010401010101010101" pitchFamily="2" charset="-79"/>
            </a:endParaRPr>
          </a:p>
        </p:txBody>
      </p:sp>
      <p:grpSp>
        <p:nvGrpSpPr>
          <p:cNvPr id="22" name="קבוצה 21"/>
          <p:cNvGrpSpPr/>
          <p:nvPr/>
        </p:nvGrpSpPr>
        <p:grpSpPr>
          <a:xfrm rot="5400000">
            <a:off x="1552327" y="1790169"/>
            <a:ext cx="6448500" cy="3056235"/>
            <a:chOff x="5565870" y="332423"/>
            <a:chExt cx="752552" cy="3056235"/>
          </a:xfrm>
        </p:grpSpPr>
        <p:pic>
          <p:nvPicPr>
            <p:cNvPr id="23" name="Picture 4" descr="https://brachot.net/images/category_images/tree-68484_1280.jpg"/>
            <p:cNvPicPr>
              <a:picLocks noChangeAspect="1" noChangeArrowheads="1"/>
            </p:cNvPicPr>
            <p:nvPr/>
          </p:nvPicPr>
          <p:blipFill rotWithShape="1">
            <a:blip r:embed="rId2">
              <a:clrChange>
                <a:clrFrom>
                  <a:srgbClr val="FFFFFF"/>
                </a:clrFrom>
                <a:clrTo>
                  <a:srgbClr val="FFFFFF">
                    <a:alpha val="0"/>
                  </a:srgbClr>
                </a:clrTo>
              </a:clrChange>
              <a:duotone>
                <a:schemeClr val="accent6">
                  <a:shade val="45000"/>
                  <a:satMod val="135000"/>
                </a:schemeClr>
                <a:prstClr val="white"/>
              </a:duotone>
              <a:extLst>
                <a:ext uri="{28A0092B-C50C-407E-A947-70E740481C1C}">
                  <a14:useLocalDpi xmlns:a14="http://schemas.microsoft.com/office/drawing/2010/main" val="0"/>
                </a:ext>
              </a:extLst>
            </a:blip>
            <a:srcRect l="-1" t="73617" r="1" b="-757"/>
            <a:stretch/>
          </p:blipFill>
          <p:spPr bwMode="auto">
            <a:xfrm rot="5400000">
              <a:off x="4333102" y="1565191"/>
              <a:ext cx="3056235" cy="590699"/>
            </a:xfrm>
            <a:prstGeom prst="rect">
              <a:avLst/>
            </a:prstGeom>
            <a:noFill/>
            <a:extLst>
              <a:ext uri="{909E8E84-426E-40DD-AFC4-6F175D3DCCD1}">
                <a14:hiddenFill xmlns:a14="http://schemas.microsoft.com/office/drawing/2010/main">
                  <a:solidFill>
                    <a:srgbClr val="FFFFFF"/>
                  </a:solidFill>
                </a14:hiddenFill>
              </a:ext>
            </a:extLst>
          </p:spPr>
        </p:pic>
        <p:sp>
          <p:nvSpPr>
            <p:cNvPr id="24" name="מלבן מעוגל 23"/>
            <p:cNvSpPr/>
            <p:nvPr/>
          </p:nvSpPr>
          <p:spPr>
            <a:xfrm>
              <a:off x="5877695" y="1367481"/>
              <a:ext cx="440727" cy="148281"/>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grpSp>
      <p:pic>
        <p:nvPicPr>
          <p:cNvPr id="25" name="Picture 4" descr="https://brachot.net/images/category_images/tree-68484_1280.jpg"/>
          <p:cNvPicPr>
            <a:picLocks noChangeAspect="1" noChangeArrowheads="1"/>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258060" y="4399006"/>
            <a:ext cx="3056235" cy="2176483"/>
          </a:xfrm>
          <a:prstGeom prst="rect">
            <a:avLst/>
          </a:prstGeom>
          <a:noFill/>
          <a:extLst>
            <a:ext uri="{909E8E84-426E-40DD-AFC4-6F175D3DCCD1}">
              <a14:hiddenFill xmlns:a14="http://schemas.microsoft.com/office/drawing/2010/main">
                <a:solidFill>
                  <a:srgbClr val="FFFFFF"/>
                </a:solidFill>
              </a14:hiddenFill>
            </a:ext>
          </a:extLst>
        </p:spPr>
      </p:pic>
      <p:sp>
        <p:nvSpPr>
          <p:cNvPr id="26" name="מלבן 25"/>
          <p:cNvSpPr/>
          <p:nvPr/>
        </p:nvSpPr>
        <p:spPr>
          <a:xfrm>
            <a:off x="3258060" y="212751"/>
            <a:ext cx="3056235" cy="6370975"/>
          </a:xfrm>
          <a:prstGeom prst="rect">
            <a:avLst/>
          </a:prstGeom>
          <a:ln>
            <a:solidFill>
              <a:schemeClr val="tx1"/>
            </a:solidFill>
          </a:ln>
        </p:spPr>
        <p:txBody>
          <a:bodyPr wrap="square">
            <a:spAutoFit/>
          </a:bodyPr>
          <a:lstStyle/>
          <a:p>
            <a:pPr algn="l"/>
            <a:r>
              <a:rPr lang="he-IL" b="0" i="0" dirty="0" smtClean="0">
                <a:solidFill>
                  <a:srgbClr val="464646"/>
                </a:solidFill>
                <a:effectLst/>
                <a:latin typeface="Guttman Aharoni" panose="02010401010101010101" pitchFamily="2" charset="-79"/>
                <a:cs typeface="Guttman Aharoni" panose="02010401010101010101" pitchFamily="2" charset="-79"/>
              </a:rPr>
              <a:t>"...כל שמעשיו מרובין מחכמתו למה הוא דומה, לאילן שענפיו </a:t>
            </a:r>
            <a:r>
              <a:rPr lang="he-IL" b="0" i="0" dirty="0" err="1" smtClean="0">
                <a:solidFill>
                  <a:srgbClr val="464646"/>
                </a:solidFill>
                <a:effectLst/>
                <a:latin typeface="Guttman Aharoni" panose="02010401010101010101" pitchFamily="2" charset="-79"/>
                <a:cs typeface="Guttman Aharoni" panose="02010401010101010101" pitchFamily="2" charset="-79"/>
              </a:rPr>
              <a:t>מועטין</a:t>
            </a:r>
            <a:r>
              <a:rPr lang="he-IL" b="0" i="0" dirty="0" smtClean="0">
                <a:solidFill>
                  <a:srgbClr val="464646"/>
                </a:solidFill>
                <a:effectLst/>
                <a:latin typeface="Guttman Aharoni" panose="02010401010101010101" pitchFamily="2" charset="-79"/>
                <a:cs typeface="Guttman Aharoni" panose="02010401010101010101" pitchFamily="2" charset="-79"/>
              </a:rPr>
              <a:t> </a:t>
            </a:r>
            <a:r>
              <a:rPr lang="he-IL" b="0" i="0" dirty="0" err="1" smtClean="0">
                <a:solidFill>
                  <a:srgbClr val="464646"/>
                </a:solidFill>
                <a:effectLst/>
                <a:latin typeface="Guttman Aharoni" panose="02010401010101010101" pitchFamily="2" charset="-79"/>
                <a:cs typeface="Guttman Aharoni" panose="02010401010101010101" pitchFamily="2" charset="-79"/>
              </a:rPr>
              <a:t>ושרשיו</a:t>
            </a:r>
            <a:r>
              <a:rPr lang="he-IL" b="0" i="0" dirty="0" smtClean="0">
                <a:solidFill>
                  <a:srgbClr val="464646"/>
                </a:solidFill>
                <a:effectLst/>
                <a:latin typeface="Guttman Aharoni" panose="02010401010101010101" pitchFamily="2" charset="-79"/>
                <a:cs typeface="Guttman Aharoni" panose="02010401010101010101" pitchFamily="2" charset="-79"/>
              </a:rPr>
              <a:t> מרובין שאפילו כל הרוחות שבעולם באות ונושבות בו אין </a:t>
            </a:r>
            <a:r>
              <a:rPr lang="he-IL" b="0" i="0" dirty="0" err="1" smtClean="0">
                <a:solidFill>
                  <a:srgbClr val="464646"/>
                </a:solidFill>
                <a:effectLst/>
                <a:latin typeface="Guttman Aharoni" panose="02010401010101010101" pitchFamily="2" charset="-79"/>
                <a:cs typeface="Guttman Aharoni" panose="02010401010101010101" pitchFamily="2" charset="-79"/>
              </a:rPr>
              <a:t>מזיזין</a:t>
            </a:r>
            <a:r>
              <a:rPr lang="he-IL" b="0" i="0" dirty="0" smtClean="0">
                <a:solidFill>
                  <a:srgbClr val="464646"/>
                </a:solidFill>
                <a:effectLst/>
                <a:latin typeface="Guttman Aharoni" panose="02010401010101010101" pitchFamily="2" charset="-79"/>
                <a:cs typeface="Guttman Aharoni" panose="02010401010101010101" pitchFamily="2" charset="-79"/>
              </a:rPr>
              <a:t> אותו ממקומו..." (אבות, ג, כ"ג)</a:t>
            </a:r>
          </a:p>
          <a:p>
            <a:pPr algn="ctr"/>
            <a:endParaRPr lang="he-IL" dirty="0">
              <a:solidFill>
                <a:srgbClr val="464646"/>
              </a:solidFill>
              <a:latin typeface="Guttman David"/>
            </a:endParaRPr>
          </a:p>
          <a:p>
            <a:pPr>
              <a:lnSpc>
                <a:spcPct val="150000"/>
              </a:lnSpc>
            </a:pPr>
            <a:r>
              <a:rPr lang="he-IL" sz="1400" dirty="0" smtClean="0">
                <a:solidFill>
                  <a:srgbClr val="464646"/>
                </a:solidFill>
                <a:latin typeface="Guttman-Aram" panose="02010401010101010101" pitchFamily="2" charset="-79"/>
                <a:cs typeface="Guttman-Aram" panose="02010401010101010101" pitchFamily="2" charset="-79"/>
              </a:rPr>
              <a:t>תלמידתי היקרה המשולה לזה האילן, שורשיך מרובים, וחזקה ואיתנה את בדרך ה' הטובה. </a:t>
            </a:r>
          </a:p>
          <a:p>
            <a:pPr>
              <a:lnSpc>
                <a:spcPct val="150000"/>
              </a:lnSpc>
            </a:pPr>
            <a:r>
              <a:rPr lang="he-IL" sz="1400" dirty="0" smtClean="0">
                <a:solidFill>
                  <a:srgbClr val="464646"/>
                </a:solidFill>
                <a:latin typeface="Guttman-Aram" panose="02010401010101010101" pitchFamily="2" charset="-79"/>
                <a:cs typeface="Guttman-Aram" panose="02010401010101010101" pitchFamily="2" charset="-79"/>
              </a:rPr>
              <a:t>אשריך!</a:t>
            </a:r>
            <a:r>
              <a:rPr lang="en-US" sz="1400" dirty="0" smtClean="0">
                <a:solidFill>
                  <a:srgbClr val="464646"/>
                </a:solidFill>
                <a:latin typeface="Guttman David"/>
                <a:cs typeface="Guttman-Aram" panose="02010401010101010101" pitchFamily="2" charset="-79"/>
              </a:rPr>
              <a:t> </a:t>
            </a:r>
            <a:r>
              <a:rPr lang="he-IL" sz="1400" dirty="0" smtClean="0">
                <a:solidFill>
                  <a:srgbClr val="464646"/>
                </a:solidFill>
                <a:latin typeface="Guttman-Aram" panose="02010401010101010101" pitchFamily="2" charset="-79"/>
                <a:cs typeface="Guttman-Aram" panose="02010401010101010101" pitchFamily="2" charset="-79"/>
              </a:rPr>
              <a:t>המשיכי לצעוד בבטחה בדרך העולה בית ק-ל.</a:t>
            </a:r>
          </a:p>
          <a:p>
            <a:pPr>
              <a:lnSpc>
                <a:spcPct val="150000"/>
              </a:lnSpc>
            </a:pPr>
            <a:r>
              <a:rPr lang="he-IL" sz="1400" dirty="0" smtClean="0">
                <a:solidFill>
                  <a:srgbClr val="464646"/>
                </a:solidFill>
                <a:latin typeface="Guttman-Aram" panose="02010401010101010101" pitchFamily="2" charset="-79"/>
                <a:cs typeface="Guttman-Aram" panose="02010401010101010101" pitchFamily="2" charset="-79"/>
              </a:rPr>
              <a:t>וגם אם עתה את מרגישה מעט </a:t>
            </a:r>
            <a:r>
              <a:rPr lang="he-IL" sz="16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rPr>
              <a:t>בלבול</a:t>
            </a:r>
            <a:r>
              <a:rPr lang="he-IL" sz="1400" dirty="0" smtClean="0">
                <a:solidFill>
                  <a:srgbClr val="464646"/>
                </a:solidFill>
                <a:latin typeface="Guttman-Aram" panose="02010401010101010101" pitchFamily="2" charset="-79"/>
                <a:cs typeface="Guttman-Aram" panose="02010401010101010101" pitchFamily="2" charset="-79"/>
              </a:rPr>
              <a:t> המתיני מעט, כי וודאי עוד </a:t>
            </a:r>
            <a:r>
              <a:rPr lang="he-IL" sz="16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rPr>
              <a:t>לבלוב</a:t>
            </a:r>
            <a:r>
              <a:rPr lang="he-IL" sz="1400" dirty="0" smtClean="0">
                <a:solidFill>
                  <a:srgbClr val="464646"/>
                </a:solidFill>
                <a:latin typeface="Guttman-Aram" panose="02010401010101010101" pitchFamily="2" charset="-79"/>
                <a:cs typeface="Guttman-Aram" panose="02010401010101010101" pitchFamily="2" charset="-79"/>
              </a:rPr>
              <a:t> יצא מכך, והכל יהיה מבטיח ומוצלח. עוד תראי במהרה שכל </a:t>
            </a:r>
            <a:r>
              <a:rPr lang="he-IL" sz="16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rPr>
              <a:t>המתנה</a:t>
            </a:r>
            <a:r>
              <a:rPr lang="he-IL" sz="1400" dirty="0" smtClean="0">
                <a:solidFill>
                  <a:srgbClr val="464646"/>
                </a:solidFill>
                <a:latin typeface="Guttman-Aram" panose="02010401010101010101" pitchFamily="2" charset="-79"/>
                <a:cs typeface="Guttman-Aram" panose="02010401010101010101" pitchFamily="2" charset="-79"/>
              </a:rPr>
              <a:t> </a:t>
            </a:r>
            <a:r>
              <a:rPr lang="he-IL" sz="1400" dirty="0">
                <a:solidFill>
                  <a:srgbClr val="464646"/>
                </a:solidFill>
                <a:latin typeface="Guttman-Aram" panose="02010401010101010101" pitchFamily="2" charset="-79"/>
                <a:cs typeface="Guttman-Aram" panose="02010401010101010101" pitchFamily="2" charset="-79"/>
              </a:rPr>
              <a:t>היא</a:t>
            </a:r>
            <a:r>
              <a:rPr lang="he-IL" sz="1400" dirty="0" smtClean="0">
                <a:solidFill>
                  <a:srgbClr val="464646"/>
                </a:solidFill>
                <a:latin typeface="Guttman-Aram" panose="02010401010101010101" pitchFamily="2" charset="-79"/>
                <a:cs typeface="Guttman-Aram" panose="02010401010101010101" pitchFamily="2" charset="-79"/>
              </a:rPr>
              <a:t> </a:t>
            </a:r>
            <a:r>
              <a:rPr lang="he-IL" sz="16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rPr>
              <a:t>מתנה.</a:t>
            </a:r>
          </a:p>
          <a:p>
            <a:pPr>
              <a:lnSpc>
                <a:spcPct val="150000"/>
              </a:lnSpc>
            </a:pPr>
            <a:endParaRPr lang="he-IL" sz="16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endParaRPr>
          </a:p>
          <a:p>
            <a:pPr algn="l">
              <a:lnSpc>
                <a:spcPct val="150000"/>
              </a:lnSpc>
            </a:pPr>
            <a:r>
              <a:rPr lang="he-IL" sz="1400" dirty="0" smtClean="0">
                <a:solidFill>
                  <a:srgbClr val="464646"/>
                </a:solidFill>
                <a:latin typeface="Guttman-Aram" panose="02010401010101010101" pitchFamily="2" charset="-79"/>
                <a:cs typeface="Guttman-Aram" panose="02010401010101010101" pitchFamily="2" charset="-79"/>
              </a:rPr>
              <a:t>אוהבת אותך, ומעריכה מאוד,</a:t>
            </a:r>
          </a:p>
          <a:p>
            <a:pPr algn="l">
              <a:lnSpc>
                <a:spcPct val="150000"/>
              </a:lnSpc>
            </a:pPr>
            <a:r>
              <a:rPr lang="he-IL" sz="1400" dirty="0" smtClean="0">
                <a:solidFill>
                  <a:srgbClr val="464646"/>
                </a:solidFill>
                <a:latin typeface="Guttman-Aram" panose="02010401010101010101" pitchFamily="2" charset="-79"/>
                <a:cs typeface="Guttman-Aram" panose="02010401010101010101" pitchFamily="2" charset="-79"/>
              </a:rPr>
              <a:t>המורה.</a:t>
            </a:r>
            <a:endParaRPr lang="he-IL" sz="1400" dirty="0" smtClean="0">
              <a:solidFill>
                <a:srgbClr val="464646"/>
              </a:solidFill>
              <a:latin typeface="Guttman-Aram" panose="02010401010101010101" pitchFamily="2" charset="-79"/>
              <a:cs typeface="Guttman-Aram" panose="02010401010101010101" pitchFamily="2" charset="-79"/>
            </a:endParaRPr>
          </a:p>
        </p:txBody>
      </p:sp>
      <p:grpSp>
        <p:nvGrpSpPr>
          <p:cNvPr id="27" name="קבוצה 26"/>
          <p:cNvGrpSpPr/>
          <p:nvPr/>
        </p:nvGrpSpPr>
        <p:grpSpPr>
          <a:xfrm rot="5400000">
            <a:off x="-1616486" y="1790169"/>
            <a:ext cx="6448500" cy="3056235"/>
            <a:chOff x="5565870" y="332423"/>
            <a:chExt cx="752552" cy="3056235"/>
          </a:xfrm>
        </p:grpSpPr>
        <p:pic>
          <p:nvPicPr>
            <p:cNvPr id="28" name="Picture 4" descr="https://brachot.net/images/category_images/tree-68484_1280.jpg"/>
            <p:cNvPicPr>
              <a:picLocks noChangeAspect="1" noChangeArrowheads="1"/>
            </p:cNvPicPr>
            <p:nvPr/>
          </p:nvPicPr>
          <p:blipFill rotWithShape="1">
            <a:blip r:embed="rId2">
              <a:clrChange>
                <a:clrFrom>
                  <a:srgbClr val="FFFFFF"/>
                </a:clrFrom>
                <a:clrTo>
                  <a:srgbClr val="FFFFFF">
                    <a:alpha val="0"/>
                  </a:srgbClr>
                </a:clrTo>
              </a:clrChange>
              <a:duotone>
                <a:schemeClr val="accent6">
                  <a:shade val="45000"/>
                  <a:satMod val="135000"/>
                </a:schemeClr>
                <a:prstClr val="white"/>
              </a:duotone>
              <a:extLst>
                <a:ext uri="{28A0092B-C50C-407E-A947-70E740481C1C}">
                  <a14:useLocalDpi xmlns:a14="http://schemas.microsoft.com/office/drawing/2010/main" val="0"/>
                </a:ext>
              </a:extLst>
            </a:blip>
            <a:srcRect l="-1" t="73617" r="1" b="-757"/>
            <a:stretch/>
          </p:blipFill>
          <p:spPr bwMode="auto">
            <a:xfrm rot="5400000">
              <a:off x="4333102" y="1565191"/>
              <a:ext cx="3056235" cy="590699"/>
            </a:xfrm>
            <a:prstGeom prst="rect">
              <a:avLst/>
            </a:prstGeom>
            <a:noFill/>
            <a:extLst>
              <a:ext uri="{909E8E84-426E-40DD-AFC4-6F175D3DCCD1}">
                <a14:hiddenFill xmlns:a14="http://schemas.microsoft.com/office/drawing/2010/main">
                  <a:solidFill>
                    <a:srgbClr val="FFFFFF"/>
                  </a:solidFill>
                </a14:hiddenFill>
              </a:ext>
            </a:extLst>
          </p:spPr>
        </p:pic>
        <p:sp>
          <p:nvSpPr>
            <p:cNvPr id="29" name="מלבן מעוגל 28"/>
            <p:cNvSpPr/>
            <p:nvPr/>
          </p:nvSpPr>
          <p:spPr>
            <a:xfrm>
              <a:off x="5877695" y="1367481"/>
              <a:ext cx="440727" cy="148281"/>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grpSp>
      <p:pic>
        <p:nvPicPr>
          <p:cNvPr id="30" name="Picture 4" descr="https://brachot.net/images/category_images/tree-68484_1280.jpg"/>
          <p:cNvPicPr>
            <a:picLocks noChangeAspect="1" noChangeArrowheads="1"/>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9247" y="4399006"/>
            <a:ext cx="3056235" cy="2176483"/>
          </a:xfrm>
          <a:prstGeom prst="rect">
            <a:avLst/>
          </a:prstGeom>
          <a:noFill/>
          <a:extLst>
            <a:ext uri="{909E8E84-426E-40DD-AFC4-6F175D3DCCD1}">
              <a14:hiddenFill xmlns:a14="http://schemas.microsoft.com/office/drawing/2010/main">
                <a:solidFill>
                  <a:srgbClr val="FFFFFF"/>
                </a:solidFill>
              </a14:hiddenFill>
            </a:ext>
          </a:extLst>
        </p:spPr>
      </p:pic>
      <p:sp>
        <p:nvSpPr>
          <p:cNvPr id="31" name="מלבן 30"/>
          <p:cNvSpPr/>
          <p:nvPr/>
        </p:nvSpPr>
        <p:spPr>
          <a:xfrm>
            <a:off x="89247" y="212751"/>
            <a:ext cx="3056235" cy="6370975"/>
          </a:xfrm>
          <a:prstGeom prst="rect">
            <a:avLst/>
          </a:prstGeom>
          <a:ln>
            <a:solidFill>
              <a:schemeClr val="tx1"/>
            </a:solidFill>
          </a:ln>
        </p:spPr>
        <p:txBody>
          <a:bodyPr wrap="square">
            <a:spAutoFit/>
          </a:bodyPr>
          <a:lstStyle/>
          <a:p>
            <a:pPr algn="l"/>
            <a:r>
              <a:rPr lang="he-IL" b="0" i="0" dirty="0" smtClean="0">
                <a:solidFill>
                  <a:srgbClr val="464646"/>
                </a:solidFill>
                <a:effectLst/>
                <a:latin typeface="Guttman Aharoni" panose="02010401010101010101" pitchFamily="2" charset="-79"/>
                <a:cs typeface="Guttman Aharoni" panose="02010401010101010101" pitchFamily="2" charset="-79"/>
              </a:rPr>
              <a:t>"...כל שמעשיו מרובין מחכמתו למה הוא דומה, לאילן שענפיו </a:t>
            </a:r>
            <a:r>
              <a:rPr lang="he-IL" b="0" i="0" dirty="0" err="1" smtClean="0">
                <a:solidFill>
                  <a:srgbClr val="464646"/>
                </a:solidFill>
                <a:effectLst/>
                <a:latin typeface="Guttman Aharoni" panose="02010401010101010101" pitchFamily="2" charset="-79"/>
                <a:cs typeface="Guttman Aharoni" panose="02010401010101010101" pitchFamily="2" charset="-79"/>
              </a:rPr>
              <a:t>מועטין</a:t>
            </a:r>
            <a:r>
              <a:rPr lang="he-IL" b="0" i="0" dirty="0" smtClean="0">
                <a:solidFill>
                  <a:srgbClr val="464646"/>
                </a:solidFill>
                <a:effectLst/>
                <a:latin typeface="Guttman Aharoni" panose="02010401010101010101" pitchFamily="2" charset="-79"/>
                <a:cs typeface="Guttman Aharoni" panose="02010401010101010101" pitchFamily="2" charset="-79"/>
              </a:rPr>
              <a:t> </a:t>
            </a:r>
            <a:r>
              <a:rPr lang="he-IL" b="0" i="0" dirty="0" err="1" smtClean="0">
                <a:solidFill>
                  <a:srgbClr val="464646"/>
                </a:solidFill>
                <a:effectLst/>
                <a:latin typeface="Guttman Aharoni" panose="02010401010101010101" pitchFamily="2" charset="-79"/>
                <a:cs typeface="Guttman Aharoni" panose="02010401010101010101" pitchFamily="2" charset="-79"/>
              </a:rPr>
              <a:t>ושרשיו</a:t>
            </a:r>
            <a:r>
              <a:rPr lang="he-IL" b="0" i="0" dirty="0" smtClean="0">
                <a:solidFill>
                  <a:srgbClr val="464646"/>
                </a:solidFill>
                <a:effectLst/>
                <a:latin typeface="Guttman Aharoni" panose="02010401010101010101" pitchFamily="2" charset="-79"/>
                <a:cs typeface="Guttman Aharoni" panose="02010401010101010101" pitchFamily="2" charset="-79"/>
              </a:rPr>
              <a:t> מרובין שאפילו כל הרוחות שבעולם באות ונושבות בו אין </a:t>
            </a:r>
            <a:r>
              <a:rPr lang="he-IL" b="0" i="0" dirty="0" err="1" smtClean="0">
                <a:solidFill>
                  <a:srgbClr val="464646"/>
                </a:solidFill>
                <a:effectLst/>
                <a:latin typeface="Guttman Aharoni" panose="02010401010101010101" pitchFamily="2" charset="-79"/>
                <a:cs typeface="Guttman Aharoni" panose="02010401010101010101" pitchFamily="2" charset="-79"/>
              </a:rPr>
              <a:t>מזיזין</a:t>
            </a:r>
            <a:r>
              <a:rPr lang="he-IL" b="0" i="0" dirty="0" smtClean="0">
                <a:solidFill>
                  <a:srgbClr val="464646"/>
                </a:solidFill>
                <a:effectLst/>
                <a:latin typeface="Guttman Aharoni" panose="02010401010101010101" pitchFamily="2" charset="-79"/>
                <a:cs typeface="Guttman Aharoni" panose="02010401010101010101" pitchFamily="2" charset="-79"/>
              </a:rPr>
              <a:t> אותו ממקומו..." (אבות, ג, כ"ג)</a:t>
            </a:r>
          </a:p>
          <a:p>
            <a:pPr algn="ctr"/>
            <a:endParaRPr lang="he-IL" dirty="0">
              <a:solidFill>
                <a:srgbClr val="464646"/>
              </a:solidFill>
              <a:latin typeface="Guttman David"/>
            </a:endParaRPr>
          </a:p>
          <a:p>
            <a:pPr>
              <a:lnSpc>
                <a:spcPct val="150000"/>
              </a:lnSpc>
            </a:pPr>
            <a:r>
              <a:rPr lang="he-IL" sz="1400" dirty="0" smtClean="0">
                <a:solidFill>
                  <a:srgbClr val="464646"/>
                </a:solidFill>
                <a:latin typeface="Guttman-Aram" panose="02010401010101010101" pitchFamily="2" charset="-79"/>
                <a:cs typeface="Guttman-Aram" panose="02010401010101010101" pitchFamily="2" charset="-79"/>
              </a:rPr>
              <a:t>תלמידתי היקרה המשולה לזה האילן, שורשיך מרובים, וחזקה ואיתנה את בדרך ה' הטובה. </a:t>
            </a:r>
          </a:p>
          <a:p>
            <a:pPr>
              <a:lnSpc>
                <a:spcPct val="150000"/>
              </a:lnSpc>
            </a:pPr>
            <a:r>
              <a:rPr lang="he-IL" sz="1400" dirty="0" smtClean="0">
                <a:solidFill>
                  <a:srgbClr val="464646"/>
                </a:solidFill>
                <a:latin typeface="Guttman-Aram" panose="02010401010101010101" pitchFamily="2" charset="-79"/>
                <a:cs typeface="Guttman-Aram" panose="02010401010101010101" pitchFamily="2" charset="-79"/>
              </a:rPr>
              <a:t>אשריך!</a:t>
            </a:r>
            <a:r>
              <a:rPr lang="en-US" sz="1400" dirty="0" smtClean="0">
                <a:solidFill>
                  <a:srgbClr val="464646"/>
                </a:solidFill>
                <a:latin typeface="Guttman David"/>
                <a:cs typeface="Guttman-Aram" panose="02010401010101010101" pitchFamily="2" charset="-79"/>
              </a:rPr>
              <a:t> </a:t>
            </a:r>
            <a:r>
              <a:rPr lang="he-IL" sz="1400" dirty="0" smtClean="0">
                <a:solidFill>
                  <a:srgbClr val="464646"/>
                </a:solidFill>
                <a:latin typeface="Guttman-Aram" panose="02010401010101010101" pitchFamily="2" charset="-79"/>
                <a:cs typeface="Guttman-Aram" panose="02010401010101010101" pitchFamily="2" charset="-79"/>
              </a:rPr>
              <a:t>המשיכי לצעוד בבטחה בדרך העולה בית ק-ל.</a:t>
            </a:r>
          </a:p>
          <a:p>
            <a:pPr>
              <a:lnSpc>
                <a:spcPct val="150000"/>
              </a:lnSpc>
            </a:pPr>
            <a:r>
              <a:rPr lang="he-IL" sz="1400" dirty="0" smtClean="0">
                <a:solidFill>
                  <a:srgbClr val="464646"/>
                </a:solidFill>
                <a:latin typeface="Guttman-Aram" panose="02010401010101010101" pitchFamily="2" charset="-79"/>
                <a:cs typeface="Guttman-Aram" panose="02010401010101010101" pitchFamily="2" charset="-79"/>
              </a:rPr>
              <a:t>וגם אם עתה את מרגישה מעט </a:t>
            </a:r>
            <a:r>
              <a:rPr lang="he-IL" sz="16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rPr>
              <a:t>בלבול</a:t>
            </a:r>
            <a:r>
              <a:rPr lang="he-IL" sz="1400" dirty="0" smtClean="0">
                <a:solidFill>
                  <a:srgbClr val="464646"/>
                </a:solidFill>
                <a:latin typeface="Guttman-Aram" panose="02010401010101010101" pitchFamily="2" charset="-79"/>
                <a:cs typeface="Guttman-Aram" panose="02010401010101010101" pitchFamily="2" charset="-79"/>
              </a:rPr>
              <a:t> המתיני מעט, כי וודאי עוד </a:t>
            </a:r>
            <a:r>
              <a:rPr lang="he-IL" sz="16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rPr>
              <a:t>לבלוב</a:t>
            </a:r>
            <a:r>
              <a:rPr lang="he-IL" sz="1400" dirty="0" smtClean="0">
                <a:solidFill>
                  <a:srgbClr val="464646"/>
                </a:solidFill>
                <a:latin typeface="Guttman-Aram" panose="02010401010101010101" pitchFamily="2" charset="-79"/>
                <a:cs typeface="Guttman-Aram" panose="02010401010101010101" pitchFamily="2" charset="-79"/>
              </a:rPr>
              <a:t> יצא מכך, והכל יהיה מבטיח ומוצלח. עוד תראי במהרה שכל </a:t>
            </a:r>
            <a:r>
              <a:rPr lang="he-IL" sz="16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rPr>
              <a:t>המתנה</a:t>
            </a:r>
            <a:r>
              <a:rPr lang="he-IL" sz="1400" dirty="0" smtClean="0">
                <a:solidFill>
                  <a:srgbClr val="464646"/>
                </a:solidFill>
                <a:latin typeface="Guttman-Aram" panose="02010401010101010101" pitchFamily="2" charset="-79"/>
                <a:cs typeface="Guttman-Aram" panose="02010401010101010101" pitchFamily="2" charset="-79"/>
              </a:rPr>
              <a:t> </a:t>
            </a:r>
            <a:r>
              <a:rPr lang="he-IL" sz="1400" dirty="0">
                <a:solidFill>
                  <a:srgbClr val="464646"/>
                </a:solidFill>
                <a:latin typeface="Guttman-Aram" panose="02010401010101010101" pitchFamily="2" charset="-79"/>
                <a:cs typeface="Guttman-Aram" panose="02010401010101010101" pitchFamily="2" charset="-79"/>
              </a:rPr>
              <a:t>היא</a:t>
            </a:r>
            <a:r>
              <a:rPr lang="he-IL" sz="1400" dirty="0" smtClean="0">
                <a:solidFill>
                  <a:srgbClr val="464646"/>
                </a:solidFill>
                <a:latin typeface="Guttman-Aram" panose="02010401010101010101" pitchFamily="2" charset="-79"/>
                <a:cs typeface="Guttman-Aram" panose="02010401010101010101" pitchFamily="2" charset="-79"/>
              </a:rPr>
              <a:t> </a:t>
            </a:r>
            <a:r>
              <a:rPr lang="he-IL" sz="16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rPr>
              <a:t>מתנה.</a:t>
            </a:r>
          </a:p>
          <a:p>
            <a:pPr>
              <a:lnSpc>
                <a:spcPct val="150000"/>
              </a:lnSpc>
            </a:pPr>
            <a:endParaRPr lang="he-IL" sz="16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endParaRPr>
          </a:p>
          <a:p>
            <a:pPr algn="l">
              <a:lnSpc>
                <a:spcPct val="150000"/>
              </a:lnSpc>
            </a:pPr>
            <a:r>
              <a:rPr lang="he-IL" sz="1400" dirty="0" smtClean="0">
                <a:solidFill>
                  <a:srgbClr val="464646"/>
                </a:solidFill>
                <a:latin typeface="Guttman-Aram" panose="02010401010101010101" pitchFamily="2" charset="-79"/>
                <a:cs typeface="Guttman-Aram" panose="02010401010101010101" pitchFamily="2" charset="-79"/>
              </a:rPr>
              <a:t>אוהבת אותך, ומעריכה מאוד,</a:t>
            </a:r>
          </a:p>
          <a:p>
            <a:pPr algn="l">
              <a:lnSpc>
                <a:spcPct val="150000"/>
              </a:lnSpc>
            </a:pPr>
            <a:r>
              <a:rPr lang="he-IL" sz="1400" smtClean="0">
                <a:solidFill>
                  <a:srgbClr val="464646"/>
                </a:solidFill>
                <a:latin typeface="Guttman-Aram" panose="02010401010101010101" pitchFamily="2" charset="-79"/>
                <a:cs typeface="Guttman-Aram" panose="02010401010101010101" pitchFamily="2" charset="-79"/>
              </a:rPr>
              <a:t>המורה</a:t>
            </a:r>
            <a:endParaRPr lang="he-IL" sz="1400" dirty="0" smtClean="0">
              <a:solidFill>
                <a:srgbClr val="464646"/>
              </a:solidFill>
              <a:latin typeface="Guttman-Aram" panose="02010401010101010101" pitchFamily="2" charset="-79"/>
              <a:cs typeface="Guttman-Aram" panose="02010401010101010101" pitchFamily="2" charset="-79"/>
            </a:endParaRPr>
          </a:p>
        </p:txBody>
      </p:sp>
      <p:grpSp>
        <p:nvGrpSpPr>
          <p:cNvPr id="32" name="קבוצה 31"/>
          <p:cNvGrpSpPr/>
          <p:nvPr/>
        </p:nvGrpSpPr>
        <p:grpSpPr>
          <a:xfrm rot="5400000">
            <a:off x="7563876" y="2013267"/>
            <a:ext cx="6448500" cy="2610039"/>
            <a:chOff x="5565870" y="332423"/>
            <a:chExt cx="752552" cy="3056235"/>
          </a:xfrm>
        </p:grpSpPr>
        <p:pic>
          <p:nvPicPr>
            <p:cNvPr id="33" name="Picture 4" descr="https://brachot.net/images/category_images/tree-68484_1280.jpg"/>
            <p:cNvPicPr>
              <a:picLocks noChangeAspect="1" noChangeArrowheads="1"/>
            </p:cNvPicPr>
            <p:nvPr/>
          </p:nvPicPr>
          <p:blipFill rotWithShape="1">
            <a:blip r:embed="rId2">
              <a:clrChange>
                <a:clrFrom>
                  <a:srgbClr val="FFFFFF"/>
                </a:clrFrom>
                <a:clrTo>
                  <a:srgbClr val="FFFFFF">
                    <a:alpha val="0"/>
                  </a:srgbClr>
                </a:clrTo>
              </a:clrChange>
              <a:duotone>
                <a:schemeClr val="accent6">
                  <a:shade val="45000"/>
                  <a:satMod val="135000"/>
                </a:schemeClr>
                <a:prstClr val="white"/>
              </a:duotone>
              <a:extLst>
                <a:ext uri="{28A0092B-C50C-407E-A947-70E740481C1C}">
                  <a14:useLocalDpi xmlns:a14="http://schemas.microsoft.com/office/drawing/2010/main" val="0"/>
                </a:ext>
              </a:extLst>
            </a:blip>
            <a:srcRect l="-1" t="73617" r="1" b="-757"/>
            <a:stretch/>
          </p:blipFill>
          <p:spPr bwMode="auto">
            <a:xfrm rot="5400000">
              <a:off x="4333102" y="1565191"/>
              <a:ext cx="3056235" cy="590699"/>
            </a:xfrm>
            <a:prstGeom prst="rect">
              <a:avLst/>
            </a:prstGeom>
            <a:noFill/>
            <a:extLst>
              <a:ext uri="{909E8E84-426E-40DD-AFC4-6F175D3DCCD1}">
                <a14:hiddenFill xmlns:a14="http://schemas.microsoft.com/office/drawing/2010/main">
                  <a:solidFill>
                    <a:srgbClr val="FFFFFF"/>
                  </a:solidFill>
                </a14:hiddenFill>
              </a:ext>
            </a:extLst>
          </p:spPr>
        </p:pic>
        <p:sp>
          <p:nvSpPr>
            <p:cNvPr id="34" name="מלבן מעוגל 33"/>
            <p:cNvSpPr/>
            <p:nvPr/>
          </p:nvSpPr>
          <p:spPr>
            <a:xfrm>
              <a:off x="5877695" y="1367481"/>
              <a:ext cx="440727" cy="148281"/>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sz="1600"/>
            </a:p>
          </p:txBody>
        </p:sp>
      </p:grpSp>
      <p:pic>
        <p:nvPicPr>
          <p:cNvPr id="35" name="Picture 4" descr="https://brachot.net/images/category_images/tree-68484_1280.jpg"/>
          <p:cNvPicPr>
            <a:picLocks noChangeAspect="1" noChangeArrowheads="1"/>
          </p:cNvPicPr>
          <p:nvPr/>
        </p:nvPicPr>
        <p:blipFill>
          <a:blip r:embed="rId5"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492707" y="4399006"/>
            <a:ext cx="2600439" cy="2215498"/>
          </a:xfrm>
          <a:prstGeom prst="rect">
            <a:avLst/>
          </a:prstGeom>
          <a:noFill/>
          <a:extLst>
            <a:ext uri="{909E8E84-426E-40DD-AFC4-6F175D3DCCD1}">
              <a14:hiddenFill xmlns:a14="http://schemas.microsoft.com/office/drawing/2010/main">
                <a:solidFill>
                  <a:srgbClr val="FFFFFF"/>
                </a:solidFill>
              </a14:hiddenFill>
            </a:ext>
          </a:extLst>
        </p:spPr>
      </p:pic>
      <p:sp>
        <p:nvSpPr>
          <p:cNvPr id="36" name="מלבן 35"/>
          <p:cNvSpPr/>
          <p:nvPr/>
        </p:nvSpPr>
        <p:spPr>
          <a:xfrm>
            <a:off x="9492707" y="212751"/>
            <a:ext cx="2600439" cy="6401753"/>
          </a:xfrm>
          <a:prstGeom prst="rect">
            <a:avLst/>
          </a:prstGeom>
          <a:ln>
            <a:solidFill>
              <a:schemeClr val="tx1"/>
            </a:solidFill>
          </a:ln>
        </p:spPr>
        <p:txBody>
          <a:bodyPr wrap="square">
            <a:spAutoFit/>
          </a:bodyPr>
          <a:lstStyle/>
          <a:p>
            <a:pPr algn="l"/>
            <a:r>
              <a:rPr lang="he-IL" sz="1600" b="0" i="0" dirty="0" smtClean="0">
                <a:solidFill>
                  <a:srgbClr val="464646"/>
                </a:solidFill>
                <a:effectLst/>
                <a:latin typeface="Guttman Aharoni" panose="02010401010101010101" pitchFamily="2" charset="-79"/>
                <a:cs typeface="Guttman Aharoni" panose="02010401010101010101" pitchFamily="2" charset="-79"/>
              </a:rPr>
              <a:t>"...כל שמעשיו מרובין מחכמתו למה הוא דומה, לאילן שענפיו </a:t>
            </a:r>
            <a:r>
              <a:rPr lang="he-IL" sz="1600" b="0" i="0" dirty="0" err="1" smtClean="0">
                <a:solidFill>
                  <a:srgbClr val="464646"/>
                </a:solidFill>
                <a:effectLst/>
                <a:latin typeface="Guttman Aharoni" panose="02010401010101010101" pitchFamily="2" charset="-79"/>
                <a:cs typeface="Guttman Aharoni" panose="02010401010101010101" pitchFamily="2" charset="-79"/>
              </a:rPr>
              <a:t>מועטין</a:t>
            </a:r>
            <a:r>
              <a:rPr lang="he-IL" sz="1600" b="0" i="0" dirty="0" smtClean="0">
                <a:solidFill>
                  <a:srgbClr val="464646"/>
                </a:solidFill>
                <a:effectLst/>
                <a:latin typeface="Guttman Aharoni" panose="02010401010101010101" pitchFamily="2" charset="-79"/>
                <a:cs typeface="Guttman Aharoni" panose="02010401010101010101" pitchFamily="2" charset="-79"/>
              </a:rPr>
              <a:t> </a:t>
            </a:r>
            <a:r>
              <a:rPr lang="he-IL" sz="1600" b="0" i="0" dirty="0" err="1" smtClean="0">
                <a:solidFill>
                  <a:srgbClr val="464646"/>
                </a:solidFill>
                <a:effectLst/>
                <a:latin typeface="Guttman Aharoni" panose="02010401010101010101" pitchFamily="2" charset="-79"/>
                <a:cs typeface="Guttman Aharoni" panose="02010401010101010101" pitchFamily="2" charset="-79"/>
              </a:rPr>
              <a:t>ושרשיו</a:t>
            </a:r>
            <a:r>
              <a:rPr lang="he-IL" sz="1600" b="0" i="0" dirty="0" smtClean="0">
                <a:solidFill>
                  <a:srgbClr val="464646"/>
                </a:solidFill>
                <a:effectLst/>
                <a:latin typeface="Guttman Aharoni" panose="02010401010101010101" pitchFamily="2" charset="-79"/>
                <a:cs typeface="Guttman Aharoni" panose="02010401010101010101" pitchFamily="2" charset="-79"/>
              </a:rPr>
              <a:t> מרובין שאפילו כל הרוחות שבעולם באות ונושבות בו אין </a:t>
            </a:r>
            <a:r>
              <a:rPr lang="he-IL" sz="1600" b="0" i="0" dirty="0" err="1" smtClean="0">
                <a:solidFill>
                  <a:srgbClr val="464646"/>
                </a:solidFill>
                <a:effectLst/>
                <a:latin typeface="Guttman Aharoni" panose="02010401010101010101" pitchFamily="2" charset="-79"/>
                <a:cs typeface="Guttman Aharoni" panose="02010401010101010101" pitchFamily="2" charset="-79"/>
              </a:rPr>
              <a:t>מזיזין</a:t>
            </a:r>
            <a:r>
              <a:rPr lang="he-IL" sz="1600" b="0" i="0" dirty="0" smtClean="0">
                <a:solidFill>
                  <a:srgbClr val="464646"/>
                </a:solidFill>
                <a:effectLst/>
                <a:latin typeface="Guttman Aharoni" panose="02010401010101010101" pitchFamily="2" charset="-79"/>
                <a:cs typeface="Guttman Aharoni" panose="02010401010101010101" pitchFamily="2" charset="-79"/>
              </a:rPr>
              <a:t> אותו ממקומו..." (אבות, ג, כ"ג)</a:t>
            </a:r>
          </a:p>
          <a:p>
            <a:pPr algn="ctr"/>
            <a:endParaRPr lang="he-IL" sz="1600" dirty="0">
              <a:solidFill>
                <a:srgbClr val="464646"/>
              </a:solidFill>
              <a:latin typeface="Guttman David"/>
            </a:endParaRPr>
          </a:p>
          <a:p>
            <a:pPr>
              <a:lnSpc>
                <a:spcPct val="150000"/>
              </a:lnSpc>
            </a:pPr>
            <a:r>
              <a:rPr lang="he-IL" sz="1200" dirty="0" smtClean="0">
                <a:solidFill>
                  <a:srgbClr val="464646"/>
                </a:solidFill>
                <a:latin typeface="Guttman-Aram" panose="02010401010101010101" pitchFamily="2" charset="-79"/>
                <a:cs typeface="Guttman-Aram" panose="02010401010101010101" pitchFamily="2" charset="-79"/>
              </a:rPr>
              <a:t>תלמידתי היקרה המשולה לזה האילן, שורשיך מרובים, וחזקה ואיתנה את בדרך ה' הטובה. </a:t>
            </a:r>
          </a:p>
          <a:p>
            <a:pPr>
              <a:lnSpc>
                <a:spcPct val="150000"/>
              </a:lnSpc>
            </a:pPr>
            <a:r>
              <a:rPr lang="he-IL" sz="1200" dirty="0" smtClean="0">
                <a:solidFill>
                  <a:srgbClr val="464646"/>
                </a:solidFill>
                <a:latin typeface="Guttman-Aram" panose="02010401010101010101" pitchFamily="2" charset="-79"/>
                <a:cs typeface="Guttman-Aram" panose="02010401010101010101" pitchFamily="2" charset="-79"/>
              </a:rPr>
              <a:t>אשריך!</a:t>
            </a:r>
            <a:r>
              <a:rPr lang="en-US" sz="1200" dirty="0" smtClean="0">
                <a:solidFill>
                  <a:srgbClr val="464646"/>
                </a:solidFill>
                <a:latin typeface="Guttman David"/>
                <a:cs typeface="Guttman-Aram" panose="02010401010101010101" pitchFamily="2" charset="-79"/>
              </a:rPr>
              <a:t> </a:t>
            </a:r>
            <a:r>
              <a:rPr lang="he-IL" sz="1200" dirty="0" smtClean="0">
                <a:solidFill>
                  <a:srgbClr val="464646"/>
                </a:solidFill>
                <a:latin typeface="Guttman-Aram" panose="02010401010101010101" pitchFamily="2" charset="-79"/>
                <a:cs typeface="Guttman-Aram" panose="02010401010101010101" pitchFamily="2" charset="-79"/>
              </a:rPr>
              <a:t>המשיכי לצעוד בבטחה בדרך העולה בית ק-ל.</a:t>
            </a:r>
          </a:p>
          <a:p>
            <a:pPr>
              <a:lnSpc>
                <a:spcPct val="150000"/>
              </a:lnSpc>
            </a:pPr>
            <a:r>
              <a:rPr lang="he-IL" sz="1200" dirty="0" smtClean="0">
                <a:solidFill>
                  <a:srgbClr val="464646"/>
                </a:solidFill>
                <a:latin typeface="Guttman-Aram" panose="02010401010101010101" pitchFamily="2" charset="-79"/>
                <a:cs typeface="Guttman-Aram" panose="02010401010101010101" pitchFamily="2" charset="-79"/>
              </a:rPr>
              <a:t>וגם אם עתה את מרגישה מעט </a:t>
            </a:r>
            <a:r>
              <a:rPr lang="he-IL" sz="14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rPr>
              <a:t>בלבול</a:t>
            </a:r>
            <a:r>
              <a:rPr lang="he-IL" sz="1200" dirty="0" smtClean="0">
                <a:solidFill>
                  <a:srgbClr val="464646"/>
                </a:solidFill>
                <a:latin typeface="Guttman-Aram" panose="02010401010101010101" pitchFamily="2" charset="-79"/>
                <a:cs typeface="Guttman-Aram" panose="02010401010101010101" pitchFamily="2" charset="-79"/>
              </a:rPr>
              <a:t> המתיני מעט, כי וודאי עוד </a:t>
            </a:r>
            <a:r>
              <a:rPr lang="he-IL" sz="14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rPr>
              <a:t>לבלוב</a:t>
            </a:r>
            <a:r>
              <a:rPr lang="he-IL" sz="1200" dirty="0" smtClean="0">
                <a:solidFill>
                  <a:srgbClr val="464646"/>
                </a:solidFill>
                <a:latin typeface="Guttman-Aram" panose="02010401010101010101" pitchFamily="2" charset="-79"/>
                <a:cs typeface="Guttman-Aram" panose="02010401010101010101" pitchFamily="2" charset="-79"/>
              </a:rPr>
              <a:t> יצא מכך, והכל יהיה מבטיח ומוצלח. עוד תראי במהרה שכל </a:t>
            </a:r>
            <a:r>
              <a:rPr lang="he-IL" sz="14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rPr>
              <a:t>המתנה</a:t>
            </a:r>
            <a:r>
              <a:rPr lang="he-IL" sz="1200" dirty="0" smtClean="0">
                <a:solidFill>
                  <a:srgbClr val="464646"/>
                </a:solidFill>
                <a:latin typeface="Guttman-Aram" panose="02010401010101010101" pitchFamily="2" charset="-79"/>
                <a:cs typeface="Guttman-Aram" panose="02010401010101010101" pitchFamily="2" charset="-79"/>
              </a:rPr>
              <a:t> </a:t>
            </a:r>
            <a:r>
              <a:rPr lang="he-IL" sz="1200" dirty="0">
                <a:solidFill>
                  <a:srgbClr val="464646"/>
                </a:solidFill>
                <a:latin typeface="Guttman-Aram" panose="02010401010101010101" pitchFamily="2" charset="-79"/>
                <a:cs typeface="Guttman-Aram" panose="02010401010101010101" pitchFamily="2" charset="-79"/>
              </a:rPr>
              <a:t>היא</a:t>
            </a:r>
            <a:r>
              <a:rPr lang="he-IL" sz="1200" dirty="0" smtClean="0">
                <a:solidFill>
                  <a:srgbClr val="464646"/>
                </a:solidFill>
                <a:latin typeface="Guttman-Aram" panose="02010401010101010101" pitchFamily="2" charset="-79"/>
                <a:cs typeface="Guttman-Aram" panose="02010401010101010101" pitchFamily="2" charset="-79"/>
              </a:rPr>
              <a:t> </a:t>
            </a:r>
            <a:r>
              <a:rPr lang="he-IL" sz="14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rPr>
              <a:t>מתנה.</a:t>
            </a:r>
          </a:p>
          <a:p>
            <a:pPr>
              <a:lnSpc>
                <a:spcPct val="150000"/>
              </a:lnSpc>
            </a:pPr>
            <a:endParaRPr lang="he-IL" sz="1400" b="1" dirty="0" smtClean="0">
              <a:solidFill>
                <a:srgbClr val="464646"/>
              </a:solidFill>
              <a:effectLst>
                <a:outerShdw blurRad="38100" dist="38100" dir="2700000" algn="tl">
                  <a:srgbClr val="000000">
                    <a:alpha val="43137"/>
                  </a:srgbClr>
                </a:outerShdw>
              </a:effectLst>
              <a:latin typeface="Guttman-Aram" panose="02010401010101010101" pitchFamily="2" charset="-79"/>
              <a:cs typeface="Guttman-Aram" panose="02010401010101010101" pitchFamily="2" charset="-79"/>
            </a:endParaRPr>
          </a:p>
          <a:p>
            <a:pPr algn="l">
              <a:lnSpc>
                <a:spcPct val="150000"/>
              </a:lnSpc>
            </a:pPr>
            <a:r>
              <a:rPr lang="he-IL" sz="1200" dirty="0" smtClean="0">
                <a:solidFill>
                  <a:srgbClr val="464646"/>
                </a:solidFill>
                <a:latin typeface="Guttman-Aram" panose="02010401010101010101" pitchFamily="2" charset="-79"/>
                <a:cs typeface="Guttman-Aram" panose="02010401010101010101" pitchFamily="2" charset="-79"/>
              </a:rPr>
              <a:t>אוהבת אותך, ומעריכה מאוד,</a:t>
            </a:r>
          </a:p>
          <a:p>
            <a:pPr algn="l">
              <a:lnSpc>
                <a:spcPct val="150000"/>
              </a:lnSpc>
            </a:pPr>
            <a:r>
              <a:rPr lang="he-IL" sz="1200" dirty="0" smtClean="0">
                <a:solidFill>
                  <a:srgbClr val="464646"/>
                </a:solidFill>
                <a:latin typeface="Guttman-Aram" panose="02010401010101010101" pitchFamily="2" charset="-79"/>
                <a:cs typeface="Guttman-Aram" panose="02010401010101010101" pitchFamily="2" charset="-79"/>
              </a:rPr>
              <a:t>המורה.</a:t>
            </a:r>
            <a:endParaRPr lang="he-IL" sz="1200" dirty="0" smtClean="0">
              <a:solidFill>
                <a:srgbClr val="464646"/>
              </a:solidFill>
              <a:latin typeface="Guttman-Aram" panose="02010401010101010101" pitchFamily="2" charset="-79"/>
              <a:cs typeface="Guttman-Aram" panose="02010401010101010101" pitchFamily="2" charset="-79"/>
            </a:endParaRPr>
          </a:p>
          <a:p>
            <a:pPr algn="l">
              <a:lnSpc>
                <a:spcPct val="150000"/>
              </a:lnSpc>
            </a:pPr>
            <a:endParaRPr lang="he-IL" sz="1200" dirty="0">
              <a:solidFill>
                <a:srgbClr val="464646"/>
              </a:solidFill>
              <a:latin typeface="Guttman-Aram" panose="02010401010101010101" pitchFamily="2" charset="-79"/>
              <a:cs typeface="Guttman-Aram" panose="02010401010101010101" pitchFamily="2" charset="-79"/>
            </a:endParaRPr>
          </a:p>
          <a:p>
            <a:pPr algn="l">
              <a:lnSpc>
                <a:spcPct val="150000"/>
              </a:lnSpc>
            </a:pPr>
            <a:endParaRPr lang="he-IL" sz="1200" dirty="0" smtClean="0">
              <a:solidFill>
                <a:srgbClr val="464646"/>
              </a:solidFill>
              <a:latin typeface="Guttman-Aram" panose="02010401010101010101" pitchFamily="2" charset="-79"/>
              <a:cs typeface="Guttman-Aram" panose="02010401010101010101" pitchFamily="2" charset="-79"/>
            </a:endParaRPr>
          </a:p>
          <a:p>
            <a:pPr algn="l">
              <a:lnSpc>
                <a:spcPct val="150000"/>
              </a:lnSpc>
            </a:pPr>
            <a:endParaRPr lang="he-IL" sz="1200" dirty="0" smtClean="0">
              <a:solidFill>
                <a:srgbClr val="464646"/>
              </a:solidFill>
              <a:latin typeface="Guttman-Aram" panose="02010401010101010101" pitchFamily="2" charset="-79"/>
              <a:cs typeface="Guttman-Aram" panose="02010401010101010101" pitchFamily="2" charset="-79"/>
            </a:endParaRPr>
          </a:p>
        </p:txBody>
      </p:sp>
      <p:sp>
        <p:nvSpPr>
          <p:cNvPr id="8" name="TextBox 7"/>
          <p:cNvSpPr txBox="1"/>
          <p:nvPr/>
        </p:nvSpPr>
        <p:spPr>
          <a:xfrm>
            <a:off x="8971005" y="212751"/>
            <a:ext cx="451668" cy="253916"/>
          </a:xfrm>
          <a:prstGeom prst="rect">
            <a:avLst/>
          </a:prstGeom>
          <a:noFill/>
        </p:spPr>
        <p:txBody>
          <a:bodyPr wrap="square" rtlCol="1">
            <a:spAutoFit/>
          </a:bodyPr>
          <a:lstStyle/>
          <a:p>
            <a:r>
              <a:rPr lang="he-IL" sz="1050" dirty="0" smtClean="0"/>
              <a:t>בס"ד</a:t>
            </a:r>
            <a:endParaRPr lang="he-IL" sz="1050" dirty="0"/>
          </a:p>
        </p:txBody>
      </p:sp>
      <p:sp>
        <p:nvSpPr>
          <p:cNvPr id="38" name="TextBox 37"/>
          <p:cNvSpPr txBox="1"/>
          <p:nvPr/>
        </p:nvSpPr>
        <p:spPr>
          <a:xfrm>
            <a:off x="2704831" y="189762"/>
            <a:ext cx="451668" cy="253916"/>
          </a:xfrm>
          <a:prstGeom prst="rect">
            <a:avLst/>
          </a:prstGeom>
          <a:noFill/>
        </p:spPr>
        <p:txBody>
          <a:bodyPr wrap="square" rtlCol="1">
            <a:spAutoFit/>
          </a:bodyPr>
          <a:lstStyle/>
          <a:p>
            <a:r>
              <a:rPr lang="he-IL" sz="1050" dirty="0" smtClean="0"/>
              <a:t>בס"ד</a:t>
            </a:r>
            <a:endParaRPr lang="he-IL" sz="1050" dirty="0"/>
          </a:p>
        </p:txBody>
      </p:sp>
      <p:sp>
        <p:nvSpPr>
          <p:cNvPr id="39" name="TextBox 38"/>
          <p:cNvSpPr txBox="1"/>
          <p:nvPr/>
        </p:nvSpPr>
        <p:spPr>
          <a:xfrm>
            <a:off x="5887317" y="189762"/>
            <a:ext cx="451668" cy="253916"/>
          </a:xfrm>
          <a:prstGeom prst="rect">
            <a:avLst/>
          </a:prstGeom>
          <a:noFill/>
        </p:spPr>
        <p:txBody>
          <a:bodyPr wrap="square" rtlCol="1">
            <a:spAutoFit/>
          </a:bodyPr>
          <a:lstStyle/>
          <a:p>
            <a:r>
              <a:rPr lang="he-IL" sz="1050" dirty="0" smtClean="0"/>
              <a:t>בס"ד</a:t>
            </a:r>
            <a:endParaRPr lang="he-IL" sz="1050" dirty="0"/>
          </a:p>
        </p:txBody>
      </p:sp>
      <p:sp>
        <p:nvSpPr>
          <p:cNvPr id="41" name="TextBox 40"/>
          <p:cNvSpPr txBox="1"/>
          <p:nvPr/>
        </p:nvSpPr>
        <p:spPr>
          <a:xfrm>
            <a:off x="11668897" y="200890"/>
            <a:ext cx="451668" cy="253916"/>
          </a:xfrm>
          <a:prstGeom prst="rect">
            <a:avLst/>
          </a:prstGeom>
          <a:noFill/>
        </p:spPr>
        <p:txBody>
          <a:bodyPr wrap="square" rtlCol="1">
            <a:spAutoFit/>
          </a:bodyPr>
          <a:lstStyle/>
          <a:p>
            <a:r>
              <a:rPr lang="he-IL" sz="1050" dirty="0" smtClean="0"/>
              <a:t>בס"ד</a:t>
            </a:r>
            <a:endParaRPr lang="he-IL" sz="1050" dirty="0"/>
          </a:p>
        </p:txBody>
      </p:sp>
    </p:spTree>
    <p:extLst>
      <p:ext uri="{BB962C8B-B14F-4D97-AF65-F5344CB8AC3E}">
        <p14:creationId xmlns:p14="http://schemas.microsoft.com/office/powerpoint/2010/main" val="1818794102"/>
      </p:ext>
    </p:extLst>
  </p:cSld>
  <p:clrMapOvr>
    <a:masterClrMapping/>
  </p:clrMapOvr>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TotalTime>
  <Words>946</Words>
  <Application>Microsoft Office PowerPoint</Application>
  <PresentationFormat>מסך רחב</PresentationFormat>
  <Paragraphs>60</Paragraphs>
  <Slides>2</Slides>
  <Notes>0</Notes>
  <HiddenSlides>0</HiddenSlides>
  <MMClips>0</MMClips>
  <ScaleCrop>false</ScaleCrop>
  <HeadingPairs>
    <vt:vector size="6" baseType="variant">
      <vt:variant>
        <vt:lpstr>גופנים בשימוש</vt:lpstr>
      </vt:variant>
      <vt:variant>
        <vt:i4>8</vt:i4>
      </vt:variant>
      <vt:variant>
        <vt:lpstr>ערכת נושא</vt:lpstr>
      </vt:variant>
      <vt:variant>
        <vt:i4>1</vt:i4>
      </vt:variant>
      <vt:variant>
        <vt:lpstr>כותרות שקופיות</vt:lpstr>
      </vt:variant>
      <vt:variant>
        <vt:i4>2</vt:i4>
      </vt:variant>
    </vt:vector>
  </HeadingPairs>
  <TitlesOfParts>
    <vt:vector size="11" baseType="lpstr">
      <vt:lpstr>arial</vt:lpstr>
      <vt:lpstr>arial</vt:lpstr>
      <vt:lpstr>Calibri</vt:lpstr>
      <vt:lpstr>Calibri Light</vt:lpstr>
      <vt:lpstr>Guttman Aharoni</vt:lpstr>
      <vt:lpstr>Guttman David</vt:lpstr>
      <vt:lpstr>Guttman-Aram</vt:lpstr>
      <vt:lpstr>Times New Roman</vt:lpstr>
      <vt:lpstr>ערכת נושא Office</vt:lpstr>
      <vt:lpstr>מצגת של PowerPoint</vt:lpstr>
      <vt:lpstr>מצגת של PowerPoint</vt:lpstr>
    </vt:vector>
  </TitlesOfParts>
  <Company>Yaron'S Team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yosef zini</dc:creator>
  <cp:lastModifiedBy>yosef zini</cp:lastModifiedBy>
  <cp:revision>7</cp:revision>
  <dcterms:created xsi:type="dcterms:W3CDTF">2018-01-30T19:45:28Z</dcterms:created>
  <dcterms:modified xsi:type="dcterms:W3CDTF">2019-01-19T21:26:19Z</dcterms:modified>
</cp:coreProperties>
</file>