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60" r:id="rId1"/>
  </p:sldMasterIdLst>
  <p:sldIdLst>
    <p:sldId id="258" r:id="rId2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DFBFC"/>
    <a:srgbClr val="FBFAF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1975" autoAdjust="0"/>
    <p:restoredTop sz="94660"/>
  </p:normalViewPr>
  <p:slideViewPr>
    <p:cSldViewPr snapToGrid="0">
      <p:cViewPr>
        <p:scale>
          <a:sx n="120" d="100"/>
          <a:sy n="120" d="100"/>
        </p:scale>
        <p:origin x="918" y="33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e-IL"/>
              <a:t>לחץ כדי לערוך סגנון כותרת משנה של תבנית בסיס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3EDD5-9293-457F-B1F0-E7B4D93D034A}" type="datetimeFigureOut">
              <a:rPr lang="he-IL" smtClean="0"/>
              <a:t>ז'/אדר/תשפ"ג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9D067-C904-4CAC-9CF2-E456EFBBB65C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174784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3EDD5-9293-457F-B1F0-E7B4D93D034A}" type="datetimeFigureOut">
              <a:rPr lang="he-IL" smtClean="0"/>
              <a:t>ז'/אדר/תשפ"ג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9D067-C904-4CAC-9CF2-E456EFBBB65C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2234174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3EDD5-9293-457F-B1F0-E7B4D93D034A}" type="datetimeFigureOut">
              <a:rPr lang="he-IL" smtClean="0"/>
              <a:t>ז'/אדר/תשפ"ג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9D067-C904-4CAC-9CF2-E456EFBBB65C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517703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3EDD5-9293-457F-B1F0-E7B4D93D034A}" type="datetimeFigureOut">
              <a:rPr lang="he-IL" smtClean="0"/>
              <a:t>ז'/אדר/תשפ"ג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9D067-C904-4CAC-9CF2-E456EFBBB65C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0161617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3EDD5-9293-457F-B1F0-E7B4D93D034A}" type="datetimeFigureOut">
              <a:rPr lang="he-IL" smtClean="0"/>
              <a:t>ז'/אדר/תשפ"ג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9D067-C904-4CAC-9CF2-E456EFBBB65C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9901135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3EDD5-9293-457F-B1F0-E7B4D93D034A}" type="datetimeFigureOut">
              <a:rPr lang="he-IL" smtClean="0"/>
              <a:t>ז'/אדר/תשפ"ג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9D067-C904-4CAC-9CF2-E456EFBBB65C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672668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3EDD5-9293-457F-B1F0-E7B4D93D034A}" type="datetimeFigureOut">
              <a:rPr lang="he-IL" smtClean="0"/>
              <a:t>ז'/אדר/תשפ"ג</a:t>
            </a:fld>
            <a:endParaRPr lang="he-I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9D067-C904-4CAC-9CF2-E456EFBBB65C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424306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3EDD5-9293-457F-B1F0-E7B4D93D034A}" type="datetimeFigureOut">
              <a:rPr lang="he-IL" smtClean="0"/>
              <a:t>ז'/אדר/תשפ"ג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9D067-C904-4CAC-9CF2-E456EFBBB65C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343027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he-IL"/>
              <a:t>לחץ על הסמל כדי להוסיף תמונה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3EDD5-9293-457F-B1F0-E7B4D93D034A}" type="datetimeFigureOut">
              <a:rPr lang="he-IL" smtClean="0"/>
              <a:t>ז'/אדר/תשפ"ג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9D067-C904-4CAC-9CF2-E456EFBBB65C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3386202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3EDD5-9293-457F-B1F0-E7B4D93D034A}" type="datetimeFigureOut">
              <a:rPr lang="he-IL" smtClean="0"/>
              <a:t>ז'/אדר/תשפ"ג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9D067-C904-4CAC-9CF2-E456EFBBB65C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8172672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3EDD5-9293-457F-B1F0-E7B4D93D034A}" type="datetimeFigureOut">
              <a:rPr lang="he-IL" smtClean="0"/>
              <a:t>ז'/אדר/תשפ"ג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9D067-C904-4CAC-9CF2-E456EFBBB65C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7517504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E3EDD5-9293-457F-B1F0-E7B4D93D034A}" type="datetimeFigureOut">
              <a:rPr lang="he-IL" smtClean="0"/>
              <a:t>ז'/אדר/תשפ"ג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39D067-C904-4CAC-9CF2-E456EFBBB65C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5248266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תמונה 1">
            <a:extLst>
              <a:ext uri="{FF2B5EF4-FFF2-40B4-BE49-F238E27FC236}">
                <a16:creationId xmlns:a16="http://schemas.microsoft.com/office/drawing/2014/main" id="{FED48E4B-3C35-41A3-9610-95C3A60FA7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7475" y="244272"/>
            <a:ext cx="3111178" cy="3111178"/>
          </a:xfrm>
          <a:prstGeom prst="rect">
            <a:avLst/>
          </a:prstGeom>
        </p:spPr>
      </p:pic>
      <p:sp>
        <p:nvSpPr>
          <p:cNvPr id="3" name="מלבן 2">
            <a:extLst>
              <a:ext uri="{FF2B5EF4-FFF2-40B4-BE49-F238E27FC236}">
                <a16:creationId xmlns:a16="http://schemas.microsoft.com/office/drawing/2014/main" id="{80BC246D-5F04-4A78-9C1D-B35597CD0880}"/>
              </a:ext>
            </a:extLst>
          </p:cNvPr>
          <p:cNvSpPr/>
          <p:nvPr/>
        </p:nvSpPr>
        <p:spPr>
          <a:xfrm>
            <a:off x="1146274" y="1458723"/>
            <a:ext cx="1357729" cy="620871"/>
          </a:xfrm>
          <a:prstGeom prst="rect">
            <a:avLst/>
          </a:prstGeom>
          <a:solidFill>
            <a:srgbClr val="FDFB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4" name="מלבן 3">
            <a:extLst>
              <a:ext uri="{FF2B5EF4-FFF2-40B4-BE49-F238E27FC236}">
                <a16:creationId xmlns:a16="http://schemas.microsoft.com/office/drawing/2014/main" id="{7BE81219-60CA-4F76-B3AB-70E16CDCC704}"/>
              </a:ext>
            </a:extLst>
          </p:cNvPr>
          <p:cNvSpPr/>
          <p:nvPr/>
        </p:nvSpPr>
        <p:spPr>
          <a:xfrm>
            <a:off x="1065405" y="292577"/>
            <a:ext cx="1633550" cy="181588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e-IL" sz="72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n_shiranke" panose="02000503000000000000" pitchFamily="2" charset="-79"/>
                <a:cs typeface="Sn_shiranke" panose="02000503000000000000" pitchFamily="2" charset="-79"/>
              </a:rPr>
              <a:t>פורים</a:t>
            </a:r>
            <a:r>
              <a:rPr lang="he-IL" sz="36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n_hisardut" panose="02000503000000000000" pitchFamily="2" charset="-79"/>
                <a:cs typeface="Sn_hisardut" panose="02000503000000000000" pitchFamily="2" charset="-79"/>
              </a:rPr>
              <a:t> </a:t>
            </a:r>
            <a:endParaRPr lang="he-IL" sz="36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n_hisardut" panose="02000503000000000000" pitchFamily="2" charset="-79"/>
              <a:cs typeface="Sn_hisardut" panose="02000503000000000000" pitchFamily="2" charset="-79"/>
            </a:endParaRPr>
          </a:p>
        </p:txBody>
      </p:sp>
      <p:sp>
        <p:nvSpPr>
          <p:cNvPr id="5" name="מלבן 4">
            <a:extLst>
              <a:ext uri="{FF2B5EF4-FFF2-40B4-BE49-F238E27FC236}">
                <a16:creationId xmlns:a16="http://schemas.microsoft.com/office/drawing/2014/main" id="{7904318A-50B0-4FA1-8330-9095A483FE07}"/>
              </a:ext>
            </a:extLst>
          </p:cNvPr>
          <p:cNvSpPr/>
          <p:nvPr/>
        </p:nvSpPr>
        <p:spPr>
          <a:xfrm>
            <a:off x="652124" y="675245"/>
            <a:ext cx="1317211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e-IL" sz="72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n_shiranke" panose="02000503000000000000" pitchFamily="2" charset="-79"/>
                <a:cs typeface="Sn_shiranke" panose="02000503000000000000" pitchFamily="2" charset="-79"/>
              </a:rPr>
              <a:t>שמח</a:t>
            </a:r>
            <a:endParaRPr lang="he-IL" sz="72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n_shiranke" panose="02000503000000000000" pitchFamily="2" charset="-79"/>
              <a:cs typeface="Sn_shiranke" panose="02000503000000000000" pitchFamily="2" charset="-79"/>
            </a:endParaRPr>
          </a:p>
        </p:txBody>
      </p:sp>
      <p:sp>
        <p:nvSpPr>
          <p:cNvPr id="6" name="מלבן 5">
            <a:extLst>
              <a:ext uri="{FF2B5EF4-FFF2-40B4-BE49-F238E27FC236}">
                <a16:creationId xmlns:a16="http://schemas.microsoft.com/office/drawing/2014/main" id="{A1C31B53-0A2C-420B-83AC-856C216C3E32}"/>
              </a:ext>
            </a:extLst>
          </p:cNvPr>
          <p:cNvSpPr/>
          <p:nvPr/>
        </p:nvSpPr>
        <p:spPr>
          <a:xfrm>
            <a:off x="665512" y="1077130"/>
            <a:ext cx="1965196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e-IL" sz="72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n_shiranke" panose="02000503000000000000" pitchFamily="2" charset="-79"/>
                <a:cs typeface="Sn_shiranke" panose="02000503000000000000" pitchFamily="2" charset="-79"/>
              </a:rPr>
              <a:t>וצבעוני</a:t>
            </a:r>
            <a:endParaRPr lang="he-IL" sz="72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n_shiranke" panose="02000503000000000000" pitchFamily="2" charset="-79"/>
              <a:cs typeface="Sn_shiranke" panose="02000503000000000000" pitchFamily="2" charset="-79"/>
            </a:endParaRPr>
          </a:p>
        </p:txBody>
      </p:sp>
      <p:sp>
        <p:nvSpPr>
          <p:cNvPr id="7" name="מלבן 6">
            <a:extLst>
              <a:ext uri="{FF2B5EF4-FFF2-40B4-BE49-F238E27FC236}">
                <a16:creationId xmlns:a16="http://schemas.microsoft.com/office/drawing/2014/main" id="{24C54997-50E5-40F5-92FC-F3AC0AFE8403}"/>
              </a:ext>
            </a:extLst>
          </p:cNvPr>
          <p:cNvSpPr/>
          <p:nvPr/>
        </p:nvSpPr>
        <p:spPr>
          <a:xfrm>
            <a:off x="699716" y="1991159"/>
            <a:ext cx="1913415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e-IL" sz="28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n_shiranke" panose="02000503000000000000" pitchFamily="2" charset="-79"/>
                <a:cs typeface="Sn_shiranke" panose="02000503000000000000" pitchFamily="2" charset="-79"/>
              </a:rPr>
              <a:t>ממשפחת</a:t>
            </a:r>
            <a:endParaRPr lang="he-IL" sz="28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n_shiranke" panose="02000503000000000000" pitchFamily="2" charset="-79"/>
              <a:cs typeface="Sn_shiranke" panose="02000503000000000000" pitchFamily="2" charset="-79"/>
            </a:endParaRPr>
          </a:p>
        </p:txBody>
      </p:sp>
      <p:cxnSp>
        <p:nvCxnSpPr>
          <p:cNvPr id="9" name="מחבר ישר 8">
            <a:extLst>
              <a:ext uri="{FF2B5EF4-FFF2-40B4-BE49-F238E27FC236}">
                <a16:creationId xmlns:a16="http://schemas.microsoft.com/office/drawing/2014/main" id="{F017A33D-B311-46E4-823F-58F05C5BFFBF}"/>
              </a:ext>
            </a:extLst>
          </p:cNvPr>
          <p:cNvCxnSpPr/>
          <p:nvPr/>
        </p:nvCxnSpPr>
        <p:spPr>
          <a:xfrm>
            <a:off x="1075178" y="2780578"/>
            <a:ext cx="1204127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תמונה 10">
            <a:extLst>
              <a:ext uri="{FF2B5EF4-FFF2-40B4-BE49-F238E27FC236}">
                <a16:creationId xmlns:a16="http://schemas.microsoft.com/office/drawing/2014/main" id="{92E2CABC-6809-497F-8FFA-9E7D2757E5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7475" y="3400940"/>
            <a:ext cx="3111178" cy="3111178"/>
          </a:xfrm>
          <a:prstGeom prst="rect">
            <a:avLst/>
          </a:prstGeom>
        </p:spPr>
      </p:pic>
      <p:sp>
        <p:nvSpPr>
          <p:cNvPr id="12" name="מלבן 11">
            <a:extLst>
              <a:ext uri="{FF2B5EF4-FFF2-40B4-BE49-F238E27FC236}">
                <a16:creationId xmlns:a16="http://schemas.microsoft.com/office/drawing/2014/main" id="{FA3D1D9D-3849-4DCE-A609-5E4681768AE3}"/>
              </a:ext>
            </a:extLst>
          </p:cNvPr>
          <p:cNvSpPr/>
          <p:nvPr/>
        </p:nvSpPr>
        <p:spPr>
          <a:xfrm>
            <a:off x="1146274" y="4615391"/>
            <a:ext cx="1357729" cy="620871"/>
          </a:xfrm>
          <a:prstGeom prst="rect">
            <a:avLst/>
          </a:prstGeom>
          <a:solidFill>
            <a:srgbClr val="FDFB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3" name="מלבן 12">
            <a:extLst>
              <a:ext uri="{FF2B5EF4-FFF2-40B4-BE49-F238E27FC236}">
                <a16:creationId xmlns:a16="http://schemas.microsoft.com/office/drawing/2014/main" id="{82718480-5230-41BB-A615-6BAC668B2E89}"/>
              </a:ext>
            </a:extLst>
          </p:cNvPr>
          <p:cNvSpPr/>
          <p:nvPr/>
        </p:nvSpPr>
        <p:spPr>
          <a:xfrm>
            <a:off x="1065405" y="3449245"/>
            <a:ext cx="1633550" cy="181588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e-IL" sz="72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n_shiranke" panose="02000503000000000000" pitchFamily="2" charset="-79"/>
                <a:cs typeface="Sn_shiranke" panose="02000503000000000000" pitchFamily="2" charset="-79"/>
              </a:rPr>
              <a:t>פורים</a:t>
            </a:r>
            <a:r>
              <a:rPr lang="he-IL" sz="36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n_hisardut" panose="02000503000000000000" pitchFamily="2" charset="-79"/>
                <a:cs typeface="Sn_hisardut" panose="02000503000000000000" pitchFamily="2" charset="-79"/>
              </a:rPr>
              <a:t> </a:t>
            </a:r>
            <a:endParaRPr lang="he-IL" sz="36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n_hisardut" panose="02000503000000000000" pitchFamily="2" charset="-79"/>
              <a:cs typeface="Sn_hisardut" panose="02000503000000000000" pitchFamily="2" charset="-79"/>
            </a:endParaRPr>
          </a:p>
        </p:txBody>
      </p:sp>
      <p:sp>
        <p:nvSpPr>
          <p:cNvPr id="14" name="מלבן 13">
            <a:extLst>
              <a:ext uri="{FF2B5EF4-FFF2-40B4-BE49-F238E27FC236}">
                <a16:creationId xmlns:a16="http://schemas.microsoft.com/office/drawing/2014/main" id="{D55BFA07-8507-4667-B90A-A8EB396587A9}"/>
              </a:ext>
            </a:extLst>
          </p:cNvPr>
          <p:cNvSpPr/>
          <p:nvPr/>
        </p:nvSpPr>
        <p:spPr>
          <a:xfrm>
            <a:off x="652124" y="3831913"/>
            <a:ext cx="1317211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e-IL" sz="72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n_shiranke" panose="02000503000000000000" pitchFamily="2" charset="-79"/>
                <a:cs typeface="Sn_shiranke" panose="02000503000000000000" pitchFamily="2" charset="-79"/>
              </a:rPr>
              <a:t>שמח</a:t>
            </a:r>
            <a:endParaRPr lang="he-IL" sz="72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n_shiranke" panose="02000503000000000000" pitchFamily="2" charset="-79"/>
              <a:cs typeface="Sn_shiranke" panose="02000503000000000000" pitchFamily="2" charset="-79"/>
            </a:endParaRPr>
          </a:p>
        </p:txBody>
      </p:sp>
      <p:sp>
        <p:nvSpPr>
          <p:cNvPr id="15" name="מלבן 14">
            <a:extLst>
              <a:ext uri="{FF2B5EF4-FFF2-40B4-BE49-F238E27FC236}">
                <a16:creationId xmlns:a16="http://schemas.microsoft.com/office/drawing/2014/main" id="{CF2CE46B-A766-4F95-B2C4-4BCE4C25078B}"/>
              </a:ext>
            </a:extLst>
          </p:cNvPr>
          <p:cNvSpPr/>
          <p:nvPr/>
        </p:nvSpPr>
        <p:spPr>
          <a:xfrm>
            <a:off x="665512" y="4233798"/>
            <a:ext cx="1965196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e-IL" sz="72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n_shiranke" panose="02000503000000000000" pitchFamily="2" charset="-79"/>
                <a:cs typeface="Sn_shiranke" panose="02000503000000000000" pitchFamily="2" charset="-79"/>
              </a:rPr>
              <a:t>וצבעוני</a:t>
            </a:r>
            <a:endParaRPr lang="he-IL" sz="72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n_shiranke" panose="02000503000000000000" pitchFamily="2" charset="-79"/>
              <a:cs typeface="Sn_shiranke" panose="02000503000000000000" pitchFamily="2" charset="-79"/>
            </a:endParaRPr>
          </a:p>
        </p:txBody>
      </p:sp>
      <p:sp>
        <p:nvSpPr>
          <p:cNvPr id="16" name="מלבן 15">
            <a:extLst>
              <a:ext uri="{FF2B5EF4-FFF2-40B4-BE49-F238E27FC236}">
                <a16:creationId xmlns:a16="http://schemas.microsoft.com/office/drawing/2014/main" id="{933B67DF-50F5-42A8-9539-784352D64A58}"/>
              </a:ext>
            </a:extLst>
          </p:cNvPr>
          <p:cNvSpPr/>
          <p:nvPr/>
        </p:nvSpPr>
        <p:spPr>
          <a:xfrm>
            <a:off x="699716" y="5147827"/>
            <a:ext cx="1913415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e-IL" sz="28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n_shiranke" panose="02000503000000000000" pitchFamily="2" charset="-79"/>
                <a:cs typeface="Sn_shiranke" panose="02000503000000000000" pitchFamily="2" charset="-79"/>
              </a:rPr>
              <a:t>ממשפחת</a:t>
            </a:r>
            <a:endParaRPr lang="he-IL" sz="28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n_shiranke" panose="02000503000000000000" pitchFamily="2" charset="-79"/>
              <a:cs typeface="Sn_shiranke" panose="02000503000000000000" pitchFamily="2" charset="-79"/>
            </a:endParaRPr>
          </a:p>
        </p:txBody>
      </p:sp>
      <p:cxnSp>
        <p:nvCxnSpPr>
          <p:cNvPr id="17" name="מחבר ישר 16">
            <a:extLst>
              <a:ext uri="{FF2B5EF4-FFF2-40B4-BE49-F238E27FC236}">
                <a16:creationId xmlns:a16="http://schemas.microsoft.com/office/drawing/2014/main" id="{6C7F10A3-4522-4450-98B6-56A2F711D600}"/>
              </a:ext>
            </a:extLst>
          </p:cNvPr>
          <p:cNvCxnSpPr/>
          <p:nvPr/>
        </p:nvCxnSpPr>
        <p:spPr>
          <a:xfrm>
            <a:off x="1075178" y="5937246"/>
            <a:ext cx="1204127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" name="תמונה 17">
            <a:extLst>
              <a:ext uri="{FF2B5EF4-FFF2-40B4-BE49-F238E27FC236}">
                <a16:creationId xmlns:a16="http://schemas.microsoft.com/office/drawing/2014/main" id="{A65D196F-EF83-4C85-9DB5-1AF262DE2A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84143" y="3400940"/>
            <a:ext cx="3111178" cy="3111178"/>
          </a:xfrm>
          <a:prstGeom prst="rect">
            <a:avLst/>
          </a:prstGeom>
        </p:spPr>
      </p:pic>
      <p:sp>
        <p:nvSpPr>
          <p:cNvPr id="19" name="מלבן 18">
            <a:extLst>
              <a:ext uri="{FF2B5EF4-FFF2-40B4-BE49-F238E27FC236}">
                <a16:creationId xmlns:a16="http://schemas.microsoft.com/office/drawing/2014/main" id="{9D7801CE-9813-4F97-8FAC-9F16709227BA}"/>
              </a:ext>
            </a:extLst>
          </p:cNvPr>
          <p:cNvSpPr/>
          <p:nvPr/>
        </p:nvSpPr>
        <p:spPr>
          <a:xfrm>
            <a:off x="4302942" y="4615391"/>
            <a:ext cx="1357729" cy="620871"/>
          </a:xfrm>
          <a:prstGeom prst="rect">
            <a:avLst/>
          </a:prstGeom>
          <a:solidFill>
            <a:srgbClr val="FDFB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" name="מלבן 19">
            <a:extLst>
              <a:ext uri="{FF2B5EF4-FFF2-40B4-BE49-F238E27FC236}">
                <a16:creationId xmlns:a16="http://schemas.microsoft.com/office/drawing/2014/main" id="{27B177ED-FA00-4459-981A-6359C63619CE}"/>
              </a:ext>
            </a:extLst>
          </p:cNvPr>
          <p:cNvSpPr/>
          <p:nvPr/>
        </p:nvSpPr>
        <p:spPr>
          <a:xfrm>
            <a:off x="4222073" y="3449245"/>
            <a:ext cx="1633550" cy="181588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e-IL" sz="72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n_shiranke" panose="02000503000000000000" pitchFamily="2" charset="-79"/>
                <a:cs typeface="Sn_shiranke" panose="02000503000000000000" pitchFamily="2" charset="-79"/>
              </a:rPr>
              <a:t>פורים</a:t>
            </a:r>
            <a:r>
              <a:rPr lang="he-IL" sz="36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n_hisardut" panose="02000503000000000000" pitchFamily="2" charset="-79"/>
                <a:cs typeface="Sn_hisardut" panose="02000503000000000000" pitchFamily="2" charset="-79"/>
              </a:rPr>
              <a:t> </a:t>
            </a:r>
            <a:endParaRPr lang="he-IL" sz="36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n_hisardut" panose="02000503000000000000" pitchFamily="2" charset="-79"/>
              <a:cs typeface="Sn_hisardut" panose="02000503000000000000" pitchFamily="2" charset="-79"/>
            </a:endParaRPr>
          </a:p>
        </p:txBody>
      </p:sp>
      <p:sp>
        <p:nvSpPr>
          <p:cNvPr id="21" name="מלבן 20">
            <a:extLst>
              <a:ext uri="{FF2B5EF4-FFF2-40B4-BE49-F238E27FC236}">
                <a16:creationId xmlns:a16="http://schemas.microsoft.com/office/drawing/2014/main" id="{714A3D2F-7A58-4EFB-ADDD-B74FDC55D0F7}"/>
              </a:ext>
            </a:extLst>
          </p:cNvPr>
          <p:cNvSpPr/>
          <p:nvPr/>
        </p:nvSpPr>
        <p:spPr>
          <a:xfrm>
            <a:off x="3808792" y="3831913"/>
            <a:ext cx="1317211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e-IL" sz="72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n_shiranke" panose="02000503000000000000" pitchFamily="2" charset="-79"/>
                <a:cs typeface="Sn_shiranke" panose="02000503000000000000" pitchFamily="2" charset="-79"/>
              </a:rPr>
              <a:t>שמח</a:t>
            </a:r>
            <a:endParaRPr lang="he-IL" sz="72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n_shiranke" panose="02000503000000000000" pitchFamily="2" charset="-79"/>
              <a:cs typeface="Sn_shiranke" panose="02000503000000000000" pitchFamily="2" charset="-79"/>
            </a:endParaRPr>
          </a:p>
        </p:txBody>
      </p:sp>
      <p:sp>
        <p:nvSpPr>
          <p:cNvPr id="22" name="מלבן 21">
            <a:extLst>
              <a:ext uri="{FF2B5EF4-FFF2-40B4-BE49-F238E27FC236}">
                <a16:creationId xmlns:a16="http://schemas.microsoft.com/office/drawing/2014/main" id="{5C5C7CBA-AD3F-42AD-AC16-6337A3BCE397}"/>
              </a:ext>
            </a:extLst>
          </p:cNvPr>
          <p:cNvSpPr/>
          <p:nvPr/>
        </p:nvSpPr>
        <p:spPr>
          <a:xfrm>
            <a:off x="3822180" y="4233798"/>
            <a:ext cx="1965196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e-IL" sz="72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n_shiranke" panose="02000503000000000000" pitchFamily="2" charset="-79"/>
                <a:cs typeface="Sn_shiranke" panose="02000503000000000000" pitchFamily="2" charset="-79"/>
              </a:rPr>
              <a:t>וצבעוני</a:t>
            </a:r>
            <a:endParaRPr lang="he-IL" sz="72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n_shiranke" panose="02000503000000000000" pitchFamily="2" charset="-79"/>
              <a:cs typeface="Sn_shiranke" panose="02000503000000000000" pitchFamily="2" charset="-79"/>
            </a:endParaRPr>
          </a:p>
        </p:txBody>
      </p:sp>
      <p:sp>
        <p:nvSpPr>
          <p:cNvPr id="23" name="מלבן 22">
            <a:extLst>
              <a:ext uri="{FF2B5EF4-FFF2-40B4-BE49-F238E27FC236}">
                <a16:creationId xmlns:a16="http://schemas.microsoft.com/office/drawing/2014/main" id="{4C99B1B7-1592-4FE9-9865-4E0FF9991E36}"/>
              </a:ext>
            </a:extLst>
          </p:cNvPr>
          <p:cNvSpPr/>
          <p:nvPr/>
        </p:nvSpPr>
        <p:spPr>
          <a:xfrm>
            <a:off x="3856384" y="5147827"/>
            <a:ext cx="1913415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e-IL" sz="28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n_shiranke" panose="02000503000000000000" pitchFamily="2" charset="-79"/>
                <a:cs typeface="Sn_shiranke" panose="02000503000000000000" pitchFamily="2" charset="-79"/>
              </a:rPr>
              <a:t>ממשפחת</a:t>
            </a:r>
            <a:endParaRPr lang="he-IL" sz="28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n_shiranke" panose="02000503000000000000" pitchFamily="2" charset="-79"/>
              <a:cs typeface="Sn_shiranke" panose="02000503000000000000" pitchFamily="2" charset="-79"/>
            </a:endParaRPr>
          </a:p>
        </p:txBody>
      </p:sp>
      <p:cxnSp>
        <p:nvCxnSpPr>
          <p:cNvPr id="24" name="מחבר ישר 23">
            <a:extLst>
              <a:ext uri="{FF2B5EF4-FFF2-40B4-BE49-F238E27FC236}">
                <a16:creationId xmlns:a16="http://schemas.microsoft.com/office/drawing/2014/main" id="{F48191CE-7595-431E-9507-BA44D8C6AF57}"/>
              </a:ext>
            </a:extLst>
          </p:cNvPr>
          <p:cNvCxnSpPr/>
          <p:nvPr/>
        </p:nvCxnSpPr>
        <p:spPr>
          <a:xfrm>
            <a:off x="4231846" y="5937246"/>
            <a:ext cx="1204127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5" name="תמונה 24">
            <a:extLst>
              <a:ext uri="{FF2B5EF4-FFF2-40B4-BE49-F238E27FC236}">
                <a16:creationId xmlns:a16="http://schemas.microsoft.com/office/drawing/2014/main" id="{697607A6-8EFD-4C09-A838-5552F0ED41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84143" y="244273"/>
            <a:ext cx="3111178" cy="3111178"/>
          </a:xfrm>
          <a:prstGeom prst="rect">
            <a:avLst/>
          </a:prstGeom>
        </p:spPr>
      </p:pic>
      <p:sp>
        <p:nvSpPr>
          <p:cNvPr id="26" name="מלבן 25">
            <a:extLst>
              <a:ext uri="{FF2B5EF4-FFF2-40B4-BE49-F238E27FC236}">
                <a16:creationId xmlns:a16="http://schemas.microsoft.com/office/drawing/2014/main" id="{5B8867C7-AEE9-4684-8ED6-3841C42D53F9}"/>
              </a:ext>
            </a:extLst>
          </p:cNvPr>
          <p:cNvSpPr/>
          <p:nvPr/>
        </p:nvSpPr>
        <p:spPr>
          <a:xfrm>
            <a:off x="4302942" y="1458724"/>
            <a:ext cx="1357729" cy="620871"/>
          </a:xfrm>
          <a:prstGeom prst="rect">
            <a:avLst/>
          </a:prstGeom>
          <a:solidFill>
            <a:srgbClr val="FDFB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7" name="מלבן 26">
            <a:extLst>
              <a:ext uri="{FF2B5EF4-FFF2-40B4-BE49-F238E27FC236}">
                <a16:creationId xmlns:a16="http://schemas.microsoft.com/office/drawing/2014/main" id="{9E454EAE-8A0A-4888-A920-7ADF2C351490}"/>
              </a:ext>
            </a:extLst>
          </p:cNvPr>
          <p:cNvSpPr/>
          <p:nvPr/>
        </p:nvSpPr>
        <p:spPr>
          <a:xfrm>
            <a:off x="4222073" y="292578"/>
            <a:ext cx="1633550" cy="181588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e-IL" sz="72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n_shiranke" panose="02000503000000000000" pitchFamily="2" charset="-79"/>
                <a:cs typeface="Sn_shiranke" panose="02000503000000000000" pitchFamily="2" charset="-79"/>
              </a:rPr>
              <a:t>פורים</a:t>
            </a:r>
            <a:r>
              <a:rPr lang="he-IL" sz="36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n_hisardut" panose="02000503000000000000" pitchFamily="2" charset="-79"/>
                <a:cs typeface="Sn_hisardut" panose="02000503000000000000" pitchFamily="2" charset="-79"/>
              </a:rPr>
              <a:t> </a:t>
            </a:r>
            <a:endParaRPr lang="he-IL" sz="36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n_hisardut" panose="02000503000000000000" pitchFamily="2" charset="-79"/>
              <a:cs typeface="Sn_hisardut" panose="02000503000000000000" pitchFamily="2" charset="-79"/>
            </a:endParaRPr>
          </a:p>
        </p:txBody>
      </p:sp>
      <p:sp>
        <p:nvSpPr>
          <p:cNvPr id="28" name="מלבן 27">
            <a:extLst>
              <a:ext uri="{FF2B5EF4-FFF2-40B4-BE49-F238E27FC236}">
                <a16:creationId xmlns:a16="http://schemas.microsoft.com/office/drawing/2014/main" id="{05888B7C-B4C7-470E-ADE7-3D8AB93CEF15}"/>
              </a:ext>
            </a:extLst>
          </p:cNvPr>
          <p:cNvSpPr/>
          <p:nvPr/>
        </p:nvSpPr>
        <p:spPr>
          <a:xfrm>
            <a:off x="3808792" y="675246"/>
            <a:ext cx="1317211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e-IL" sz="72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n_shiranke" panose="02000503000000000000" pitchFamily="2" charset="-79"/>
                <a:cs typeface="Sn_shiranke" panose="02000503000000000000" pitchFamily="2" charset="-79"/>
              </a:rPr>
              <a:t>שמח</a:t>
            </a:r>
            <a:endParaRPr lang="he-IL" sz="72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n_shiranke" panose="02000503000000000000" pitchFamily="2" charset="-79"/>
              <a:cs typeface="Sn_shiranke" panose="02000503000000000000" pitchFamily="2" charset="-79"/>
            </a:endParaRPr>
          </a:p>
        </p:txBody>
      </p:sp>
      <p:sp>
        <p:nvSpPr>
          <p:cNvPr id="29" name="מלבן 28">
            <a:extLst>
              <a:ext uri="{FF2B5EF4-FFF2-40B4-BE49-F238E27FC236}">
                <a16:creationId xmlns:a16="http://schemas.microsoft.com/office/drawing/2014/main" id="{209D3FBA-170C-4A60-9D4E-8341604754F9}"/>
              </a:ext>
            </a:extLst>
          </p:cNvPr>
          <p:cNvSpPr/>
          <p:nvPr/>
        </p:nvSpPr>
        <p:spPr>
          <a:xfrm>
            <a:off x="3822180" y="1077131"/>
            <a:ext cx="1965196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e-IL" sz="72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n_shiranke" panose="02000503000000000000" pitchFamily="2" charset="-79"/>
                <a:cs typeface="Sn_shiranke" panose="02000503000000000000" pitchFamily="2" charset="-79"/>
              </a:rPr>
              <a:t>וצבעוני</a:t>
            </a:r>
            <a:endParaRPr lang="he-IL" sz="72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n_shiranke" panose="02000503000000000000" pitchFamily="2" charset="-79"/>
              <a:cs typeface="Sn_shiranke" panose="02000503000000000000" pitchFamily="2" charset="-79"/>
            </a:endParaRPr>
          </a:p>
        </p:txBody>
      </p:sp>
      <p:sp>
        <p:nvSpPr>
          <p:cNvPr id="30" name="מלבן 29">
            <a:extLst>
              <a:ext uri="{FF2B5EF4-FFF2-40B4-BE49-F238E27FC236}">
                <a16:creationId xmlns:a16="http://schemas.microsoft.com/office/drawing/2014/main" id="{71F1344B-1D17-466D-B05A-C3501987DED5}"/>
              </a:ext>
            </a:extLst>
          </p:cNvPr>
          <p:cNvSpPr/>
          <p:nvPr/>
        </p:nvSpPr>
        <p:spPr>
          <a:xfrm>
            <a:off x="3856384" y="1991160"/>
            <a:ext cx="1913415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e-IL" sz="28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n_shiranke" panose="02000503000000000000" pitchFamily="2" charset="-79"/>
                <a:cs typeface="Sn_shiranke" panose="02000503000000000000" pitchFamily="2" charset="-79"/>
              </a:rPr>
              <a:t>ממשפחת</a:t>
            </a:r>
            <a:endParaRPr lang="he-IL" sz="28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n_shiranke" panose="02000503000000000000" pitchFamily="2" charset="-79"/>
              <a:cs typeface="Sn_shiranke" panose="02000503000000000000" pitchFamily="2" charset="-79"/>
            </a:endParaRPr>
          </a:p>
        </p:txBody>
      </p:sp>
      <p:cxnSp>
        <p:nvCxnSpPr>
          <p:cNvPr id="31" name="מחבר ישר 30">
            <a:extLst>
              <a:ext uri="{FF2B5EF4-FFF2-40B4-BE49-F238E27FC236}">
                <a16:creationId xmlns:a16="http://schemas.microsoft.com/office/drawing/2014/main" id="{E86EA8F8-AE9E-45A1-BC3D-9E5C40EBAF9B}"/>
              </a:ext>
            </a:extLst>
          </p:cNvPr>
          <p:cNvCxnSpPr/>
          <p:nvPr/>
        </p:nvCxnSpPr>
        <p:spPr>
          <a:xfrm>
            <a:off x="4231846" y="2780579"/>
            <a:ext cx="1204127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2" name="תמונה 31">
            <a:extLst>
              <a:ext uri="{FF2B5EF4-FFF2-40B4-BE49-F238E27FC236}">
                <a16:creationId xmlns:a16="http://schemas.microsoft.com/office/drawing/2014/main" id="{DA97553F-7C0A-4560-A05C-637C7F88A2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32859" y="244273"/>
            <a:ext cx="3111178" cy="3111178"/>
          </a:xfrm>
          <a:prstGeom prst="rect">
            <a:avLst/>
          </a:prstGeom>
        </p:spPr>
      </p:pic>
      <p:sp>
        <p:nvSpPr>
          <p:cNvPr id="33" name="מלבן 32">
            <a:extLst>
              <a:ext uri="{FF2B5EF4-FFF2-40B4-BE49-F238E27FC236}">
                <a16:creationId xmlns:a16="http://schemas.microsoft.com/office/drawing/2014/main" id="{CB29FF67-64E6-408E-93D2-FB5049FEEF76}"/>
              </a:ext>
            </a:extLst>
          </p:cNvPr>
          <p:cNvSpPr/>
          <p:nvPr/>
        </p:nvSpPr>
        <p:spPr>
          <a:xfrm>
            <a:off x="7451658" y="1458724"/>
            <a:ext cx="1357729" cy="620871"/>
          </a:xfrm>
          <a:prstGeom prst="rect">
            <a:avLst/>
          </a:prstGeom>
          <a:solidFill>
            <a:srgbClr val="FDFB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34" name="מלבן 33">
            <a:extLst>
              <a:ext uri="{FF2B5EF4-FFF2-40B4-BE49-F238E27FC236}">
                <a16:creationId xmlns:a16="http://schemas.microsoft.com/office/drawing/2014/main" id="{1685DE57-8285-4FC0-9B74-B01DC3EF8FCD}"/>
              </a:ext>
            </a:extLst>
          </p:cNvPr>
          <p:cNvSpPr/>
          <p:nvPr/>
        </p:nvSpPr>
        <p:spPr>
          <a:xfrm>
            <a:off x="7370789" y="292578"/>
            <a:ext cx="1633550" cy="181588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e-IL" sz="72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n_shiranke" panose="02000503000000000000" pitchFamily="2" charset="-79"/>
                <a:cs typeface="Sn_shiranke" panose="02000503000000000000" pitchFamily="2" charset="-79"/>
              </a:rPr>
              <a:t>פורים</a:t>
            </a:r>
            <a:r>
              <a:rPr lang="he-IL" sz="36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n_hisardut" panose="02000503000000000000" pitchFamily="2" charset="-79"/>
                <a:cs typeface="Sn_hisardut" panose="02000503000000000000" pitchFamily="2" charset="-79"/>
              </a:rPr>
              <a:t> </a:t>
            </a:r>
            <a:endParaRPr lang="he-IL" sz="36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n_hisardut" panose="02000503000000000000" pitchFamily="2" charset="-79"/>
              <a:cs typeface="Sn_hisardut" panose="02000503000000000000" pitchFamily="2" charset="-79"/>
            </a:endParaRPr>
          </a:p>
        </p:txBody>
      </p:sp>
      <p:sp>
        <p:nvSpPr>
          <p:cNvPr id="35" name="מלבן 34">
            <a:extLst>
              <a:ext uri="{FF2B5EF4-FFF2-40B4-BE49-F238E27FC236}">
                <a16:creationId xmlns:a16="http://schemas.microsoft.com/office/drawing/2014/main" id="{B0CFA229-FC89-426C-85E0-B20598430042}"/>
              </a:ext>
            </a:extLst>
          </p:cNvPr>
          <p:cNvSpPr/>
          <p:nvPr/>
        </p:nvSpPr>
        <p:spPr>
          <a:xfrm>
            <a:off x="6957508" y="675246"/>
            <a:ext cx="1317211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e-IL" sz="72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n_shiranke" panose="02000503000000000000" pitchFamily="2" charset="-79"/>
                <a:cs typeface="Sn_shiranke" panose="02000503000000000000" pitchFamily="2" charset="-79"/>
              </a:rPr>
              <a:t>שמח</a:t>
            </a:r>
            <a:endParaRPr lang="he-IL" sz="72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n_shiranke" panose="02000503000000000000" pitchFamily="2" charset="-79"/>
              <a:cs typeface="Sn_shiranke" panose="02000503000000000000" pitchFamily="2" charset="-79"/>
            </a:endParaRPr>
          </a:p>
        </p:txBody>
      </p:sp>
      <p:sp>
        <p:nvSpPr>
          <p:cNvPr id="36" name="מלבן 35">
            <a:extLst>
              <a:ext uri="{FF2B5EF4-FFF2-40B4-BE49-F238E27FC236}">
                <a16:creationId xmlns:a16="http://schemas.microsoft.com/office/drawing/2014/main" id="{1D15054F-F114-4C43-8826-10E6AAF671B4}"/>
              </a:ext>
            </a:extLst>
          </p:cNvPr>
          <p:cNvSpPr/>
          <p:nvPr/>
        </p:nvSpPr>
        <p:spPr>
          <a:xfrm>
            <a:off x="6970896" y="1077131"/>
            <a:ext cx="1965196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e-IL" sz="72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n_shiranke" panose="02000503000000000000" pitchFamily="2" charset="-79"/>
                <a:cs typeface="Sn_shiranke" panose="02000503000000000000" pitchFamily="2" charset="-79"/>
              </a:rPr>
              <a:t>וצבעוני</a:t>
            </a:r>
            <a:endParaRPr lang="he-IL" sz="72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n_shiranke" panose="02000503000000000000" pitchFamily="2" charset="-79"/>
              <a:cs typeface="Sn_shiranke" panose="02000503000000000000" pitchFamily="2" charset="-79"/>
            </a:endParaRPr>
          </a:p>
        </p:txBody>
      </p:sp>
      <p:sp>
        <p:nvSpPr>
          <p:cNvPr id="37" name="מלבן 36">
            <a:extLst>
              <a:ext uri="{FF2B5EF4-FFF2-40B4-BE49-F238E27FC236}">
                <a16:creationId xmlns:a16="http://schemas.microsoft.com/office/drawing/2014/main" id="{62ACD2FE-2F71-4DED-8823-87BA3D766C0F}"/>
              </a:ext>
            </a:extLst>
          </p:cNvPr>
          <p:cNvSpPr/>
          <p:nvPr/>
        </p:nvSpPr>
        <p:spPr>
          <a:xfrm>
            <a:off x="7005100" y="1991160"/>
            <a:ext cx="1913415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e-IL" sz="28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n_shiranke" panose="02000503000000000000" pitchFamily="2" charset="-79"/>
                <a:cs typeface="Sn_shiranke" panose="02000503000000000000" pitchFamily="2" charset="-79"/>
              </a:rPr>
              <a:t>ממשפחת</a:t>
            </a:r>
            <a:endParaRPr lang="he-IL" sz="28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n_shiranke" panose="02000503000000000000" pitchFamily="2" charset="-79"/>
              <a:cs typeface="Sn_shiranke" panose="02000503000000000000" pitchFamily="2" charset="-79"/>
            </a:endParaRPr>
          </a:p>
        </p:txBody>
      </p:sp>
      <p:cxnSp>
        <p:nvCxnSpPr>
          <p:cNvPr id="38" name="מחבר ישר 37">
            <a:extLst>
              <a:ext uri="{FF2B5EF4-FFF2-40B4-BE49-F238E27FC236}">
                <a16:creationId xmlns:a16="http://schemas.microsoft.com/office/drawing/2014/main" id="{06B33761-82FA-4778-A2F2-B6D989CD38FE}"/>
              </a:ext>
            </a:extLst>
          </p:cNvPr>
          <p:cNvCxnSpPr/>
          <p:nvPr/>
        </p:nvCxnSpPr>
        <p:spPr>
          <a:xfrm>
            <a:off x="7380562" y="2780579"/>
            <a:ext cx="1204127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9" name="תמונה 38">
            <a:extLst>
              <a:ext uri="{FF2B5EF4-FFF2-40B4-BE49-F238E27FC236}">
                <a16:creationId xmlns:a16="http://schemas.microsoft.com/office/drawing/2014/main" id="{61EAEBCB-2EE1-4171-9F6C-73A30C1DD0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32859" y="3408892"/>
            <a:ext cx="3111178" cy="3111178"/>
          </a:xfrm>
          <a:prstGeom prst="rect">
            <a:avLst/>
          </a:prstGeom>
        </p:spPr>
      </p:pic>
      <p:sp>
        <p:nvSpPr>
          <p:cNvPr id="40" name="מלבן 39">
            <a:extLst>
              <a:ext uri="{FF2B5EF4-FFF2-40B4-BE49-F238E27FC236}">
                <a16:creationId xmlns:a16="http://schemas.microsoft.com/office/drawing/2014/main" id="{E17CF7F7-63EF-4103-AC44-2257AE0FF627}"/>
              </a:ext>
            </a:extLst>
          </p:cNvPr>
          <p:cNvSpPr/>
          <p:nvPr/>
        </p:nvSpPr>
        <p:spPr>
          <a:xfrm>
            <a:off x="7451658" y="4623343"/>
            <a:ext cx="1357729" cy="620871"/>
          </a:xfrm>
          <a:prstGeom prst="rect">
            <a:avLst/>
          </a:prstGeom>
          <a:solidFill>
            <a:srgbClr val="FDFB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41" name="מלבן 40">
            <a:extLst>
              <a:ext uri="{FF2B5EF4-FFF2-40B4-BE49-F238E27FC236}">
                <a16:creationId xmlns:a16="http://schemas.microsoft.com/office/drawing/2014/main" id="{49AA9C32-50A0-4B8E-AC9A-E0CFFEF73245}"/>
              </a:ext>
            </a:extLst>
          </p:cNvPr>
          <p:cNvSpPr/>
          <p:nvPr/>
        </p:nvSpPr>
        <p:spPr>
          <a:xfrm>
            <a:off x="7370789" y="3457197"/>
            <a:ext cx="1633550" cy="181588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e-IL" sz="72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n_shiranke" panose="02000503000000000000" pitchFamily="2" charset="-79"/>
                <a:cs typeface="Sn_shiranke" panose="02000503000000000000" pitchFamily="2" charset="-79"/>
              </a:rPr>
              <a:t>פורים</a:t>
            </a:r>
            <a:r>
              <a:rPr lang="he-IL" sz="36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n_hisardut" panose="02000503000000000000" pitchFamily="2" charset="-79"/>
                <a:cs typeface="Sn_hisardut" panose="02000503000000000000" pitchFamily="2" charset="-79"/>
              </a:rPr>
              <a:t> </a:t>
            </a:r>
            <a:endParaRPr lang="he-IL" sz="36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n_hisardut" panose="02000503000000000000" pitchFamily="2" charset="-79"/>
              <a:cs typeface="Sn_hisardut" panose="02000503000000000000" pitchFamily="2" charset="-79"/>
            </a:endParaRPr>
          </a:p>
        </p:txBody>
      </p:sp>
      <p:sp>
        <p:nvSpPr>
          <p:cNvPr id="42" name="מלבן 41">
            <a:extLst>
              <a:ext uri="{FF2B5EF4-FFF2-40B4-BE49-F238E27FC236}">
                <a16:creationId xmlns:a16="http://schemas.microsoft.com/office/drawing/2014/main" id="{9199699B-1C01-4EA3-8413-481803D78E35}"/>
              </a:ext>
            </a:extLst>
          </p:cNvPr>
          <p:cNvSpPr/>
          <p:nvPr/>
        </p:nvSpPr>
        <p:spPr>
          <a:xfrm>
            <a:off x="6957508" y="3839865"/>
            <a:ext cx="1317211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e-IL" sz="72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n_shiranke" panose="02000503000000000000" pitchFamily="2" charset="-79"/>
                <a:cs typeface="Sn_shiranke" panose="02000503000000000000" pitchFamily="2" charset="-79"/>
              </a:rPr>
              <a:t>שמח</a:t>
            </a:r>
            <a:endParaRPr lang="he-IL" sz="72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n_shiranke" panose="02000503000000000000" pitchFamily="2" charset="-79"/>
              <a:cs typeface="Sn_shiranke" panose="02000503000000000000" pitchFamily="2" charset="-79"/>
            </a:endParaRPr>
          </a:p>
        </p:txBody>
      </p:sp>
      <p:sp>
        <p:nvSpPr>
          <p:cNvPr id="43" name="מלבן 42">
            <a:extLst>
              <a:ext uri="{FF2B5EF4-FFF2-40B4-BE49-F238E27FC236}">
                <a16:creationId xmlns:a16="http://schemas.microsoft.com/office/drawing/2014/main" id="{0BFAE6D9-AE7D-48E0-83AD-861A174DD1C5}"/>
              </a:ext>
            </a:extLst>
          </p:cNvPr>
          <p:cNvSpPr/>
          <p:nvPr/>
        </p:nvSpPr>
        <p:spPr>
          <a:xfrm>
            <a:off x="6970896" y="4241750"/>
            <a:ext cx="1965196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e-IL" sz="72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n_shiranke" panose="02000503000000000000" pitchFamily="2" charset="-79"/>
                <a:cs typeface="Sn_shiranke" panose="02000503000000000000" pitchFamily="2" charset="-79"/>
              </a:rPr>
              <a:t>וצבעוני</a:t>
            </a:r>
            <a:endParaRPr lang="he-IL" sz="72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n_shiranke" panose="02000503000000000000" pitchFamily="2" charset="-79"/>
              <a:cs typeface="Sn_shiranke" panose="02000503000000000000" pitchFamily="2" charset="-79"/>
            </a:endParaRPr>
          </a:p>
        </p:txBody>
      </p:sp>
      <p:sp>
        <p:nvSpPr>
          <p:cNvPr id="44" name="מלבן 43">
            <a:extLst>
              <a:ext uri="{FF2B5EF4-FFF2-40B4-BE49-F238E27FC236}">
                <a16:creationId xmlns:a16="http://schemas.microsoft.com/office/drawing/2014/main" id="{C0F25495-43E5-47DD-97E8-816185DA7CAC}"/>
              </a:ext>
            </a:extLst>
          </p:cNvPr>
          <p:cNvSpPr/>
          <p:nvPr/>
        </p:nvSpPr>
        <p:spPr>
          <a:xfrm>
            <a:off x="7005100" y="5155779"/>
            <a:ext cx="1913415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e-IL" sz="28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n_shiranke" panose="02000503000000000000" pitchFamily="2" charset="-79"/>
                <a:cs typeface="Sn_shiranke" panose="02000503000000000000" pitchFamily="2" charset="-79"/>
              </a:rPr>
              <a:t>ממשפחת</a:t>
            </a:r>
            <a:endParaRPr lang="he-IL" sz="28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n_shiranke" panose="02000503000000000000" pitchFamily="2" charset="-79"/>
              <a:cs typeface="Sn_shiranke" panose="02000503000000000000" pitchFamily="2" charset="-79"/>
            </a:endParaRPr>
          </a:p>
        </p:txBody>
      </p:sp>
      <p:cxnSp>
        <p:nvCxnSpPr>
          <p:cNvPr id="45" name="מחבר ישר 44">
            <a:extLst>
              <a:ext uri="{FF2B5EF4-FFF2-40B4-BE49-F238E27FC236}">
                <a16:creationId xmlns:a16="http://schemas.microsoft.com/office/drawing/2014/main" id="{362C8E05-2F66-4B31-B852-BD64B7A81D31}"/>
              </a:ext>
            </a:extLst>
          </p:cNvPr>
          <p:cNvCxnSpPr/>
          <p:nvPr/>
        </p:nvCxnSpPr>
        <p:spPr>
          <a:xfrm>
            <a:off x="7380562" y="5945198"/>
            <a:ext cx="1204127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96483301"/>
      </p:ext>
    </p:extLst>
  </p:cSld>
  <p:clrMapOvr>
    <a:masterClrMapping/>
  </p:clrMapOvr>
</p:sld>
</file>

<file path=ppt/theme/theme1.xml><?xml version="1.0" encoding="utf-8"?>
<a:theme xmlns:a="http://schemas.openxmlformats.org/drawingml/2006/main" name="ערכת נושא Office">
  <a:themeElements>
    <a:clrScheme name="ערכת נושא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ערכת נושא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ערכת נושא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34</TotalTime>
  <Words>24</Words>
  <Application>Microsoft Office PowerPoint</Application>
  <PresentationFormat>נייר A4 ‏(210x297 מ"מ)</PresentationFormat>
  <Paragraphs>24</Paragraphs>
  <Slides>1</Slides>
  <Notes>0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5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Sn_hisardut</vt:lpstr>
      <vt:lpstr>Sn_shiranke</vt:lpstr>
      <vt:lpstr>ערכת נושא Office</vt:lpstr>
      <vt:lpstr>מצגת של PowerPoint‏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PowerPoint‏</dc:title>
  <dc:creator>user1</dc:creator>
  <cp:lastModifiedBy>user1</cp:lastModifiedBy>
  <cp:revision>1</cp:revision>
  <dcterms:created xsi:type="dcterms:W3CDTF">2023-02-28T14:17:02Z</dcterms:created>
  <dcterms:modified xsi:type="dcterms:W3CDTF">2023-02-28T14:51:14Z</dcterms:modified>
</cp:coreProperties>
</file>